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handoutMasterIdLst>
    <p:handoutMasterId r:id="rId25"/>
  </p:handoutMasterIdLst>
  <p:sldIdLst>
    <p:sldId id="272" r:id="rId2"/>
    <p:sldId id="273" r:id="rId3"/>
    <p:sldId id="267" r:id="rId4"/>
    <p:sldId id="262" r:id="rId5"/>
    <p:sldId id="274" r:id="rId6"/>
    <p:sldId id="276" r:id="rId7"/>
    <p:sldId id="275" r:id="rId8"/>
    <p:sldId id="277" r:id="rId9"/>
    <p:sldId id="278" r:id="rId10"/>
    <p:sldId id="279" r:id="rId11"/>
    <p:sldId id="281" r:id="rId12"/>
    <p:sldId id="282" r:id="rId13"/>
    <p:sldId id="283" r:id="rId14"/>
    <p:sldId id="284" r:id="rId15"/>
    <p:sldId id="285" r:id="rId16"/>
    <p:sldId id="286" r:id="rId17"/>
    <p:sldId id="287" r:id="rId18"/>
    <p:sldId id="288" r:id="rId19"/>
    <p:sldId id="289" r:id="rId20"/>
    <p:sldId id="290" r:id="rId21"/>
    <p:sldId id="291" r:id="rId22"/>
    <p:sldId id="257" r:id="rId23"/>
  </p:sldIdLst>
  <p:sldSz cx="9144000" cy="6858000" type="screen4x3"/>
  <p:notesSz cx="6856413" cy="97504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EE5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3AA709-1A9F-4125-91C9-95C55BCD2F31}" v="2621" dt="2026-02-07T23:02:36.6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0724" autoAdjust="0"/>
  </p:normalViewPr>
  <p:slideViewPr>
    <p:cSldViewPr>
      <p:cViewPr varScale="1">
        <p:scale>
          <a:sx n="54" d="100"/>
          <a:sy n="54" d="100"/>
        </p:scale>
        <p:origin x="2043"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9CB183A6-6C10-4B8C-A8B7-8C3B62785240}"/>
    <pc:docChg chg="custSel addSld delSld modSld sldOrd modMainMaster">
      <pc:chgData name="Andy Acreman" userId="05415c4dcfc197a9" providerId="LiveId" clId="{9CB183A6-6C10-4B8C-A8B7-8C3B62785240}" dt="2026-02-07T23:02:36.672" v="13684" actId="20577"/>
      <pc:docMkLst>
        <pc:docMk/>
      </pc:docMkLst>
      <pc:sldChg chg="modSp ord modTransition setBg addAnim delAnim modAnim">
        <pc:chgData name="Andy Acreman" userId="05415c4dcfc197a9" providerId="LiveId" clId="{9CB183A6-6C10-4B8C-A8B7-8C3B62785240}" dt="2026-02-07T23:02:36.672" v="13684" actId="20577"/>
        <pc:sldMkLst>
          <pc:docMk/>
          <pc:sldMk cId="0" sldId="257"/>
        </pc:sldMkLst>
        <pc:spChg chg="mod">
          <ac:chgData name="Andy Acreman" userId="05415c4dcfc197a9" providerId="LiveId" clId="{9CB183A6-6C10-4B8C-A8B7-8C3B62785240}" dt="2026-02-07T23:02:36.672" v="13684" actId="20577"/>
          <ac:spMkLst>
            <pc:docMk/>
            <pc:sldMk cId="0" sldId="257"/>
            <ac:spMk id="3" creationId="{5B82F1AB-DBB2-4300-8CB3-6605B9C2BDC7}"/>
          </ac:spMkLst>
        </pc:spChg>
        <pc:spChg chg="mod">
          <ac:chgData name="Andy Acreman" userId="05415c4dcfc197a9" providerId="LiveId" clId="{9CB183A6-6C10-4B8C-A8B7-8C3B62785240}" dt="2026-01-22T19:31:24.858" v="240" actId="1076"/>
          <ac:spMkLst>
            <pc:docMk/>
            <pc:sldMk cId="0" sldId="257"/>
            <ac:spMk id="6146" creationId="{507C2BE5-EE90-405F-939D-4F5657F455DA}"/>
          </ac:spMkLst>
        </pc:spChg>
      </pc:sldChg>
      <pc:sldChg chg="modSp mod modTransition addAnim delAnim modAnim modNotesTx">
        <pc:chgData name="Andy Acreman" userId="05415c4dcfc197a9" providerId="LiveId" clId="{9CB183A6-6C10-4B8C-A8B7-8C3B62785240}" dt="2026-02-07T13:16:40.783" v="3188" actId="20577"/>
        <pc:sldMkLst>
          <pc:docMk/>
          <pc:sldMk cId="1275669310" sldId="262"/>
        </pc:sldMkLst>
        <pc:spChg chg="mod">
          <ac:chgData name="Andy Acreman" userId="05415c4dcfc197a9" providerId="LiveId" clId="{9CB183A6-6C10-4B8C-A8B7-8C3B62785240}" dt="2026-01-26T17:18:16.348" v="838" actId="20577"/>
          <ac:spMkLst>
            <pc:docMk/>
            <pc:sldMk cId="1275669310" sldId="262"/>
            <ac:spMk id="3" creationId="{5B82F1AB-DBB2-4300-8CB3-6605B9C2BDC7}"/>
          </ac:spMkLst>
        </pc:spChg>
        <pc:spChg chg="mod">
          <ac:chgData name="Andy Acreman" userId="05415c4dcfc197a9" providerId="LiveId" clId="{9CB183A6-6C10-4B8C-A8B7-8C3B62785240}" dt="2026-01-26T17:20:55.591" v="843" actId="5793"/>
          <ac:spMkLst>
            <pc:docMk/>
            <pc:sldMk cId="1275669310" sldId="262"/>
            <ac:spMk id="6146" creationId="{507C2BE5-EE90-405F-939D-4F5657F455DA}"/>
          </ac:spMkLst>
        </pc:spChg>
      </pc:sldChg>
      <pc:sldChg chg="modSp mod ord modTransition modAnim modNotesTx">
        <pc:chgData name="Andy Acreman" userId="05415c4dcfc197a9" providerId="LiveId" clId="{9CB183A6-6C10-4B8C-A8B7-8C3B62785240}" dt="2026-02-07T22:51:03.906" v="13613" actId="20577"/>
        <pc:sldMkLst>
          <pc:docMk/>
          <pc:sldMk cId="2916294855" sldId="267"/>
        </pc:sldMkLst>
        <pc:spChg chg="mod">
          <ac:chgData name="Andy Acreman" userId="05415c4dcfc197a9" providerId="LiveId" clId="{9CB183A6-6C10-4B8C-A8B7-8C3B62785240}" dt="2026-01-26T17:10:59.153" v="747" actId="20577"/>
          <ac:spMkLst>
            <pc:docMk/>
            <pc:sldMk cId="2916294855" sldId="267"/>
            <ac:spMk id="3" creationId="{5B82F1AB-DBB2-4300-8CB3-6605B9C2BDC7}"/>
          </ac:spMkLst>
        </pc:spChg>
        <pc:spChg chg="mod">
          <ac:chgData name="Andy Acreman" userId="05415c4dcfc197a9" providerId="LiveId" clId="{9CB183A6-6C10-4B8C-A8B7-8C3B62785240}" dt="2026-01-26T14:42:40.670" v="294" actId="20577"/>
          <ac:spMkLst>
            <pc:docMk/>
            <pc:sldMk cId="2916294855" sldId="267"/>
            <ac:spMk id="6146" creationId="{507C2BE5-EE90-405F-939D-4F5657F455DA}"/>
          </ac:spMkLst>
        </pc:spChg>
      </pc:sldChg>
      <pc:sldChg chg="addSp delSp modSp add modTransition setBg">
        <pc:chgData name="Andy Acreman" userId="05415c4dcfc197a9" providerId="LiveId" clId="{9CB183A6-6C10-4B8C-A8B7-8C3B62785240}" dt="2026-01-26T17:16:34.477" v="803"/>
        <pc:sldMkLst>
          <pc:docMk/>
          <pc:sldMk cId="99331644" sldId="272"/>
        </pc:sldMkLst>
      </pc:sldChg>
      <pc:sldChg chg="add modTransition setBg">
        <pc:chgData name="Andy Acreman" userId="05415c4dcfc197a9" providerId="LiveId" clId="{9CB183A6-6C10-4B8C-A8B7-8C3B62785240}" dt="2026-01-26T17:16:41.812" v="816"/>
        <pc:sldMkLst>
          <pc:docMk/>
          <pc:sldMk cId="4053029639" sldId="273"/>
        </pc:sldMkLst>
      </pc:sldChg>
      <pc:sldChg chg="modSp add mod modTransition modAnim modNotesTx">
        <pc:chgData name="Andy Acreman" userId="05415c4dcfc197a9" providerId="LiveId" clId="{9CB183A6-6C10-4B8C-A8B7-8C3B62785240}" dt="2026-02-07T13:16:08.818" v="3113" actId="20577"/>
        <pc:sldMkLst>
          <pc:docMk/>
          <pc:sldMk cId="2906194658" sldId="274"/>
        </pc:sldMkLst>
        <pc:spChg chg="mod">
          <ac:chgData name="Andy Acreman" userId="05415c4dcfc197a9" providerId="LiveId" clId="{9CB183A6-6C10-4B8C-A8B7-8C3B62785240}" dt="2026-02-07T13:15:11.232" v="2920" actId="20577"/>
          <ac:spMkLst>
            <pc:docMk/>
            <pc:sldMk cId="2906194658" sldId="274"/>
            <ac:spMk id="3" creationId="{EE0F3B36-EBDE-B604-CE27-90D82FE7B77A}"/>
          </ac:spMkLst>
        </pc:spChg>
        <pc:spChg chg="mod">
          <ac:chgData name="Andy Acreman" userId="05415c4dcfc197a9" providerId="LiveId" clId="{9CB183A6-6C10-4B8C-A8B7-8C3B62785240}" dt="2026-01-26T17:21:01.182" v="847" actId="5793"/>
          <ac:spMkLst>
            <pc:docMk/>
            <pc:sldMk cId="2906194658" sldId="274"/>
            <ac:spMk id="6146" creationId="{55A0EF04-263E-27C2-CF47-2CD3CD4F3846}"/>
          </ac:spMkLst>
        </pc:spChg>
      </pc:sldChg>
      <pc:sldChg chg="modSp add mod modTransition modAnim modNotesTx">
        <pc:chgData name="Andy Acreman" userId="05415c4dcfc197a9" providerId="LiveId" clId="{9CB183A6-6C10-4B8C-A8B7-8C3B62785240}" dt="2026-02-07T13:19:42.216" v="3523" actId="20577"/>
        <pc:sldMkLst>
          <pc:docMk/>
          <pc:sldMk cId="2037079160" sldId="275"/>
        </pc:sldMkLst>
        <pc:spChg chg="mod">
          <ac:chgData name="Andy Acreman" userId="05415c4dcfc197a9" providerId="LiveId" clId="{9CB183A6-6C10-4B8C-A8B7-8C3B62785240}" dt="2026-01-26T17:08:42.834" v="736" actId="207"/>
          <ac:spMkLst>
            <pc:docMk/>
            <pc:sldMk cId="2037079160" sldId="275"/>
            <ac:spMk id="3" creationId="{C337748E-3356-2B1B-02DC-8A30DAA2F8FE}"/>
          </ac:spMkLst>
        </pc:spChg>
        <pc:spChg chg="mod">
          <ac:chgData name="Andy Acreman" userId="05415c4dcfc197a9" providerId="LiveId" clId="{9CB183A6-6C10-4B8C-A8B7-8C3B62785240}" dt="2026-01-26T17:21:05.574" v="848" actId="20577"/>
          <ac:spMkLst>
            <pc:docMk/>
            <pc:sldMk cId="2037079160" sldId="275"/>
            <ac:spMk id="6146" creationId="{ABFCCF53-20EF-8A48-F1C0-BB7CB23BFBBC}"/>
          </ac:spMkLst>
        </pc:spChg>
      </pc:sldChg>
      <pc:sldChg chg="add ord">
        <pc:chgData name="Andy Acreman" userId="05415c4dcfc197a9" providerId="LiveId" clId="{9CB183A6-6C10-4B8C-A8B7-8C3B62785240}" dt="2026-01-26T17:19:33.691" v="841"/>
        <pc:sldMkLst>
          <pc:docMk/>
          <pc:sldMk cId="2148138763" sldId="276"/>
        </pc:sldMkLst>
      </pc:sldChg>
      <pc:sldChg chg="modSp add mod addAnim delAnim modAnim modNotesTx">
        <pc:chgData name="Andy Acreman" userId="05415c4dcfc197a9" providerId="LiveId" clId="{9CB183A6-6C10-4B8C-A8B7-8C3B62785240}" dt="2026-02-07T13:20:12.423" v="3531" actId="20577"/>
        <pc:sldMkLst>
          <pc:docMk/>
          <pc:sldMk cId="563070008" sldId="277"/>
        </pc:sldMkLst>
        <pc:spChg chg="mod">
          <ac:chgData name="Andy Acreman" userId="05415c4dcfc197a9" providerId="LiveId" clId="{9CB183A6-6C10-4B8C-A8B7-8C3B62785240}" dt="2026-02-07T13:20:12.423" v="3531" actId="20577"/>
          <ac:spMkLst>
            <pc:docMk/>
            <pc:sldMk cId="563070008" sldId="277"/>
            <ac:spMk id="3" creationId="{131AA83B-605D-44AF-5E0D-C24C3FD067D7}"/>
          </ac:spMkLst>
        </pc:spChg>
        <pc:spChg chg="mod">
          <ac:chgData name="Andy Acreman" userId="05415c4dcfc197a9" providerId="LiveId" clId="{9CB183A6-6C10-4B8C-A8B7-8C3B62785240}" dt="2026-01-26T17:29:56.128" v="1129" actId="20577"/>
          <ac:spMkLst>
            <pc:docMk/>
            <pc:sldMk cId="563070008" sldId="277"/>
            <ac:spMk id="6146" creationId="{F2492614-952E-8A2F-D17B-449A2BC22995}"/>
          </ac:spMkLst>
        </pc:spChg>
      </pc:sldChg>
      <pc:sldChg chg="modSp add mod ord modNotesTx">
        <pc:chgData name="Andy Acreman" userId="05415c4dcfc197a9" providerId="LiveId" clId="{9CB183A6-6C10-4B8C-A8B7-8C3B62785240}" dt="2026-02-07T13:21:05.746" v="3604" actId="5793"/>
        <pc:sldMkLst>
          <pc:docMk/>
          <pc:sldMk cId="2648993316" sldId="278"/>
        </pc:sldMkLst>
        <pc:spChg chg="mod">
          <ac:chgData name="Andy Acreman" userId="05415c4dcfc197a9" providerId="LiveId" clId="{9CB183A6-6C10-4B8C-A8B7-8C3B62785240}" dt="2026-02-07T11:56:32.459" v="1259" actId="20577"/>
          <ac:spMkLst>
            <pc:docMk/>
            <pc:sldMk cId="2648993316" sldId="278"/>
            <ac:spMk id="6146" creationId="{AABC0C6C-9477-3B9F-6FAC-B2A915594192}"/>
          </ac:spMkLst>
        </pc:spChg>
      </pc:sldChg>
      <pc:sldChg chg="modSp add mod modAnim modNotesTx">
        <pc:chgData name="Andy Acreman" userId="05415c4dcfc197a9" providerId="LiveId" clId="{9CB183A6-6C10-4B8C-A8B7-8C3B62785240}" dt="2026-02-07T13:21:52.520" v="3669" actId="5793"/>
        <pc:sldMkLst>
          <pc:docMk/>
          <pc:sldMk cId="405985473" sldId="279"/>
        </pc:sldMkLst>
        <pc:spChg chg="mod">
          <ac:chgData name="Andy Acreman" userId="05415c4dcfc197a9" providerId="LiveId" clId="{9CB183A6-6C10-4B8C-A8B7-8C3B62785240}" dt="2026-02-07T11:59:45.715" v="1300" actId="20577"/>
          <ac:spMkLst>
            <pc:docMk/>
            <pc:sldMk cId="405985473" sldId="279"/>
            <ac:spMk id="3" creationId="{67FDF273-7041-AB67-9117-7CE7A39704FD}"/>
          </ac:spMkLst>
        </pc:spChg>
        <pc:spChg chg="mod">
          <ac:chgData name="Andy Acreman" userId="05415c4dcfc197a9" providerId="LiveId" clId="{9CB183A6-6C10-4B8C-A8B7-8C3B62785240}" dt="2026-02-07T13:21:21.314" v="3608" actId="6549"/>
          <ac:spMkLst>
            <pc:docMk/>
            <pc:sldMk cId="405985473" sldId="279"/>
            <ac:spMk id="6146" creationId="{18754BF4-8CCA-479B-6A1E-FBCD0C1F932C}"/>
          </ac:spMkLst>
        </pc:spChg>
      </pc:sldChg>
      <pc:sldChg chg="addSp delSp modSp add del mod modAnim modNotesTx">
        <pc:chgData name="Andy Acreman" userId="05415c4dcfc197a9" providerId="LiveId" clId="{9CB183A6-6C10-4B8C-A8B7-8C3B62785240}" dt="2026-02-07T12:19:58.556" v="2372" actId="47"/>
        <pc:sldMkLst>
          <pc:docMk/>
          <pc:sldMk cId="3760746913" sldId="280"/>
        </pc:sldMkLst>
        <pc:spChg chg="add mod">
          <ac:chgData name="Andy Acreman" userId="05415c4dcfc197a9" providerId="LiveId" clId="{9CB183A6-6C10-4B8C-A8B7-8C3B62785240}" dt="2026-02-07T12:19:51.509" v="2371" actId="14100"/>
          <ac:spMkLst>
            <pc:docMk/>
            <pc:sldMk cId="3760746913" sldId="280"/>
            <ac:spMk id="2" creationId="{A120F5B4-ADFF-DFE5-A664-B6667B74992A}"/>
          </ac:spMkLst>
        </pc:spChg>
        <pc:spChg chg="del">
          <ac:chgData name="Andy Acreman" userId="05415c4dcfc197a9" providerId="LiveId" clId="{9CB183A6-6C10-4B8C-A8B7-8C3B62785240}" dt="2026-02-07T12:11:36.692" v="2119" actId="478"/>
          <ac:spMkLst>
            <pc:docMk/>
            <pc:sldMk cId="3760746913" sldId="280"/>
            <ac:spMk id="3" creationId="{F4EB4D0A-1DE8-B935-4EA5-FD4EDDCFEE5C}"/>
          </ac:spMkLst>
        </pc:spChg>
        <pc:spChg chg="mod">
          <ac:chgData name="Andy Acreman" userId="05415c4dcfc197a9" providerId="LiveId" clId="{9CB183A6-6C10-4B8C-A8B7-8C3B62785240}" dt="2026-02-07T12:07:03.822" v="2113" actId="20577"/>
          <ac:spMkLst>
            <pc:docMk/>
            <pc:sldMk cId="3760746913" sldId="280"/>
            <ac:spMk id="6146" creationId="{32B202C7-820B-5419-21A6-12051C6797A4}"/>
          </ac:spMkLst>
        </pc:spChg>
      </pc:sldChg>
      <pc:sldChg chg="add modNotesTx">
        <pc:chgData name="Andy Acreman" userId="05415c4dcfc197a9" providerId="LiveId" clId="{9CB183A6-6C10-4B8C-A8B7-8C3B62785240}" dt="2026-02-07T13:23:31.406" v="3761" actId="20577"/>
        <pc:sldMkLst>
          <pc:docMk/>
          <pc:sldMk cId="2060013976" sldId="281"/>
        </pc:sldMkLst>
      </pc:sldChg>
      <pc:sldChg chg="modSp add mod ord addAnim delAnim modAnim modNotesTx">
        <pc:chgData name="Andy Acreman" userId="05415c4dcfc197a9" providerId="LiveId" clId="{9CB183A6-6C10-4B8C-A8B7-8C3B62785240}" dt="2026-02-07T13:12:57.039" v="2862"/>
        <pc:sldMkLst>
          <pc:docMk/>
          <pc:sldMk cId="2317495007" sldId="282"/>
        </pc:sldMkLst>
        <pc:spChg chg="mod">
          <ac:chgData name="Andy Acreman" userId="05415c4dcfc197a9" providerId="LiveId" clId="{9CB183A6-6C10-4B8C-A8B7-8C3B62785240}" dt="2026-02-07T13:10:35.013" v="2691" actId="6549"/>
          <ac:spMkLst>
            <pc:docMk/>
            <pc:sldMk cId="2317495007" sldId="282"/>
            <ac:spMk id="3" creationId="{9E1A8890-AE7D-44A5-BF66-F2179A6377E3}"/>
          </ac:spMkLst>
        </pc:spChg>
        <pc:spChg chg="mod">
          <ac:chgData name="Andy Acreman" userId="05415c4dcfc197a9" providerId="LiveId" clId="{9CB183A6-6C10-4B8C-A8B7-8C3B62785240}" dt="2026-02-07T12:25:28.294" v="2491" actId="207"/>
          <ac:spMkLst>
            <pc:docMk/>
            <pc:sldMk cId="2317495007" sldId="282"/>
            <ac:spMk id="6146" creationId="{D8975312-4D06-033F-74E4-D6175BFE670A}"/>
          </ac:spMkLst>
        </pc:spChg>
      </pc:sldChg>
      <pc:sldChg chg="modSp add mod addAnim delAnim modAnim modNotes modNotesTx">
        <pc:chgData name="Andy Acreman" userId="05415c4dcfc197a9" providerId="LiveId" clId="{9CB183A6-6C10-4B8C-A8B7-8C3B62785240}" dt="2026-02-07T22:09:40.364" v="12037" actId="20577"/>
        <pc:sldMkLst>
          <pc:docMk/>
          <pc:sldMk cId="884866988" sldId="283"/>
        </pc:sldMkLst>
        <pc:spChg chg="mod">
          <ac:chgData name="Andy Acreman" userId="05415c4dcfc197a9" providerId="LiveId" clId="{9CB183A6-6C10-4B8C-A8B7-8C3B62785240}" dt="2026-02-07T13:49:56.016" v="5726" actId="20577"/>
          <ac:spMkLst>
            <pc:docMk/>
            <pc:sldMk cId="884866988" sldId="283"/>
            <ac:spMk id="3" creationId="{6E3392BC-1B80-A0EB-4768-D89F0E5ADFB4}"/>
          </ac:spMkLst>
        </pc:spChg>
        <pc:spChg chg="mod">
          <ac:chgData name="Andy Acreman" userId="05415c4dcfc197a9" providerId="LiveId" clId="{9CB183A6-6C10-4B8C-A8B7-8C3B62785240}" dt="2026-02-07T13:50:30.502" v="5748" actId="6549"/>
          <ac:spMkLst>
            <pc:docMk/>
            <pc:sldMk cId="884866988" sldId="283"/>
            <ac:spMk id="6146" creationId="{F68FD10A-3F5E-2D9B-2426-C2BB386FD144}"/>
          </ac:spMkLst>
        </pc:spChg>
      </pc:sldChg>
      <pc:sldChg chg="modSp add mod addAnim delAnim modAnim modNotes modNotesTx">
        <pc:chgData name="Andy Acreman" userId="05415c4dcfc197a9" providerId="LiveId" clId="{9CB183A6-6C10-4B8C-A8B7-8C3B62785240}" dt="2026-02-07T22:05:46.385" v="11768" actId="27636"/>
        <pc:sldMkLst>
          <pc:docMk/>
          <pc:sldMk cId="85729283" sldId="284"/>
        </pc:sldMkLst>
        <pc:spChg chg="mod">
          <ac:chgData name="Andy Acreman" userId="05415c4dcfc197a9" providerId="LiveId" clId="{9CB183A6-6C10-4B8C-A8B7-8C3B62785240}" dt="2026-02-07T14:18:14.773" v="7011" actId="20577"/>
          <ac:spMkLst>
            <pc:docMk/>
            <pc:sldMk cId="85729283" sldId="284"/>
            <ac:spMk id="3" creationId="{316E4779-EA2E-1272-F071-B3B134A9F9FE}"/>
          </ac:spMkLst>
        </pc:spChg>
        <pc:spChg chg="mod">
          <ac:chgData name="Andy Acreman" userId="05415c4dcfc197a9" providerId="LiveId" clId="{9CB183A6-6C10-4B8C-A8B7-8C3B62785240}" dt="2026-02-07T13:50:12.691" v="5740" actId="20577"/>
          <ac:spMkLst>
            <pc:docMk/>
            <pc:sldMk cId="85729283" sldId="284"/>
            <ac:spMk id="6146" creationId="{751F89AD-1AFC-E7EE-A14F-F92C8E89286F}"/>
          </ac:spMkLst>
        </pc:spChg>
      </pc:sldChg>
      <pc:sldChg chg="modSp add addAnim delAnim modAnim modNotes modNotesTx">
        <pc:chgData name="Andy Acreman" userId="05415c4dcfc197a9" providerId="LiveId" clId="{9CB183A6-6C10-4B8C-A8B7-8C3B62785240}" dt="2026-02-07T14:34:09.662" v="8502" actId="20577"/>
        <pc:sldMkLst>
          <pc:docMk/>
          <pc:sldMk cId="381391834" sldId="285"/>
        </pc:sldMkLst>
        <pc:spChg chg="mod">
          <ac:chgData name="Andy Acreman" userId="05415c4dcfc197a9" providerId="LiveId" clId="{9CB183A6-6C10-4B8C-A8B7-8C3B62785240}" dt="2026-02-07T14:27:57.981" v="7508" actId="207"/>
          <ac:spMkLst>
            <pc:docMk/>
            <pc:sldMk cId="381391834" sldId="285"/>
            <ac:spMk id="3" creationId="{7174601E-0995-518D-7C7C-26E715281D25}"/>
          </ac:spMkLst>
        </pc:spChg>
        <pc:spChg chg="mod">
          <ac:chgData name="Andy Acreman" userId="05415c4dcfc197a9" providerId="LiveId" clId="{9CB183A6-6C10-4B8C-A8B7-8C3B62785240}" dt="2026-02-07T14:21:13.032" v="7434" actId="20577"/>
          <ac:spMkLst>
            <pc:docMk/>
            <pc:sldMk cId="381391834" sldId="285"/>
            <ac:spMk id="6146" creationId="{C57CA111-B731-7210-C22E-5E9856E2C605}"/>
          </ac:spMkLst>
        </pc:spChg>
      </pc:sldChg>
      <pc:sldChg chg="modSp add mod modAnim modNotes modNotesTx">
        <pc:chgData name="Andy Acreman" userId="05415c4dcfc197a9" providerId="LiveId" clId="{9CB183A6-6C10-4B8C-A8B7-8C3B62785240}" dt="2026-02-07T15:04:15.909" v="9635" actId="27636"/>
        <pc:sldMkLst>
          <pc:docMk/>
          <pc:sldMk cId="3186585536" sldId="286"/>
        </pc:sldMkLst>
        <pc:spChg chg="mod">
          <ac:chgData name="Andy Acreman" userId="05415c4dcfc197a9" providerId="LiveId" clId="{9CB183A6-6C10-4B8C-A8B7-8C3B62785240}" dt="2026-02-07T14:51:52.469" v="8546" actId="207"/>
          <ac:spMkLst>
            <pc:docMk/>
            <pc:sldMk cId="3186585536" sldId="286"/>
            <ac:spMk id="3" creationId="{AC4F338A-DAE1-E9FE-BA7F-7ED37F856FC9}"/>
          </ac:spMkLst>
        </pc:spChg>
        <pc:spChg chg="mod">
          <ac:chgData name="Andy Acreman" userId="05415c4dcfc197a9" providerId="LiveId" clId="{9CB183A6-6C10-4B8C-A8B7-8C3B62785240}" dt="2026-02-07T14:21:35.434" v="7449" actId="20577"/>
          <ac:spMkLst>
            <pc:docMk/>
            <pc:sldMk cId="3186585536" sldId="286"/>
            <ac:spMk id="6146" creationId="{3AD5ED17-9D59-BA5B-A4C6-AE4801634BE7}"/>
          </ac:spMkLst>
        </pc:spChg>
      </pc:sldChg>
      <pc:sldChg chg="modSp add mod modAnim modNotes modNotesTx">
        <pc:chgData name="Andy Acreman" userId="05415c4dcfc197a9" providerId="LiveId" clId="{9CB183A6-6C10-4B8C-A8B7-8C3B62785240}" dt="2026-02-07T22:05:46.401" v="11769" actId="27636"/>
        <pc:sldMkLst>
          <pc:docMk/>
          <pc:sldMk cId="3408704238" sldId="287"/>
        </pc:sldMkLst>
        <pc:spChg chg="mod">
          <ac:chgData name="Andy Acreman" userId="05415c4dcfc197a9" providerId="LiveId" clId="{9CB183A6-6C10-4B8C-A8B7-8C3B62785240}" dt="2026-02-07T21:48:37.516" v="10798" actId="207"/>
          <ac:spMkLst>
            <pc:docMk/>
            <pc:sldMk cId="3408704238" sldId="287"/>
            <ac:spMk id="3" creationId="{BB6B8CBE-1803-B7D1-67BB-19865883F4E9}"/>
          </ac:spMkLst>
        </pc:spChg>
        <pc:spChg chg="mod">
          <ac:chgData name="Andy Acreman" userId="05415c4dcfc197a9" providerId="LiveId" clId="{9CB183A6-6C10-4B8C-A8B7-8C3B62785240}" dt="2026-02-07T15:04:11.257" v="9633" actId="20577"/>
          <ac:spMkLst>
            <pc:docMk/>
            <pc:sldMk cId="3408704238" sldId="287"/>
            <ac:spMk id="6146" creationId="{DF4C4F95-BDA1-6310-7877-627B5C0B976F}"/>
          </ac:spMkLst>
        </pc:spChg>
      </pc:sldChg>
      <pc:sldChg chg="modSp add mod modAnim modNotes modNotesTx">
        <pc:chgData name="Andy Acreman" userId="05415c4dcfc197a9" providerId="LiveId" clId="{9CB183A6-6C10-4B8C-A8B7-8C3B62785240}" dt="2026-02-07T22:14:39.556" v="12122" actId="114"/>
        <pc:sldMkLst>
          <pc:docMk/>
          <pc:sldMk cId="3920561869" sldId="288"/>
        </pc:sldMkLst>
        <pc:spChg chg="mod">
          <ac:chgData name="Andy Acreman" userId="05415c4dcfc197a9" providerId="LiveId" clId="{9CB183A6-6C10-4B8C-A8B7-8C3B62785240}" dt="2026-02-07T22:06:05.549" v="11781" actId="6549"/>
          <ac:spMkLst>
            <pc:docMk/>
            <pc:sldMk cId="3920561869" sldId="288"/>
            <ac:spMk id="3" creationId="{48C5EEE0-47FD-44CD-F9A1-67D248A04BDF}"/>
          </ac:spMkLst>
        </pc:spChg>
        <pc:spChg chg="mod">
          <ac:chgData name="Andy Acreman" userId="05415c4dcfc197a9" providerId="LiveId" clId="{9CB183A6-6C10-4B8C-A8B7-8C3B62785240}" dt="2026-02-07T22:07:30.780" v="11930" actId="20577"/>
          <ac:spMkLst>
            <pc:docMk/>
            <pc:sldMk cId="3920561869" sldId="288"/>
            <ac:spMk id="6146" creationId="{C8EC81FF-A346-64A8-FB38-4800A7F88319}"/>
          </ac:spMkLst>
        </pc:spChg>
      </pc:sldChg>
      <pc:sldChg chg="modSp add mod modAnim modNotesTx">
        <pc:chgData name="Andy Acreman" userId="05415c4dcfc197a9" providerId="LiveId" clId="{9CB183A6-6C10-4B8C-A8B7-8C3B62785240}" dt="2026-02-07T22:21:09.187" v="12227" actId="20577"/>
        <pc:sldMkLst>
          <pc:docMk/>
          <pc:sldMk cId="3518508903" sldId="289"/>
        </pc:sldMkLst>
        <pc:spChg chg="mod">
          <ac:chgData name="Andy Acreman" userId="05415c4dcfc197a9" providerId="LiveId" clId="{9CB183A6-6C10-4B8C-A8B7-8C3B62785240}" dt="2026-02-07T22:20:51.519" v="12193" actId="6549"/>
          <ac:spMkLst>
            <pc:docMk/>
            <pc:sldMk cId="3518508903" sldId="289"/>
            <ac:spMk id="3" creationId="{27685074-322E-966C-3EAB-32B42B03244E}"/>
          </ac:spMkLst>
        </pc:spChg>
        <pc:spChg chg="mod">
          <ac:chgData name="Andy Acreman" userId="05415c4dcfc197a9" providerId="LiveId" clId="{9CB183A6-6C10-4B8C-A8B7-8C3B62785240}" dt="2026-02-07T22:07:42.888" v="11932" actId="20577"/>
          <ac:spMkLst>
            <pc:docMk/>
            <pc:sldMk cId="3518508903" sldId="289"/>
            <ac:spMk id="6146" creationId="{BAE2F326-8566-3701-B452-0C08631D1CF2}"/>
          </ac:spMkLst>
        </pc:spChg>
      </pc:sldChg>
      <pc:sldChg chg="modSp add mod modAnim modNotesTx">
        <pc:chgData name="Andy Acreman" userId="05415c4dcfc197a9" providerId="LiveId" clId="{9CB183A6-6C10-4B8C-A8B7-8C3B62785240}" dt="2026-02-07T22:27:40.455" v="12376" actId="20577"/>
        <pc:sldMkLst>
          <pc:docMk/>
          <pc:sldMk cId="3551598075" sldId="290"/>
        </pc:sldMkLst>
        <pc:spChg chg="mod">
          <ac:chgData name="Andy Acreman" userId="05415c4dcfc197a9" providerId="LiveId" clId="{9CB183A6-6C10-4B8C-A8B7-8C3B62785240}" dt="2026-02-07T22:27:12.154" v="12355" actId="255"/>
          <ac:spMkLst>
            <pc:docMk/>
            <pc:sldMk cId="3551598075" sldId="290"/>
            <ac:spMk id="3" creationId="{636C4320-AED4-53CC-73A7-74CF3BEA243D}"/>
          </ac:spMkLst>
        </pc:spChg>
        <pc:spChg chg="mod">
          <ac:chgData name="Andy Acreman" userId="05415c4dcfc197a9" providerId="LiveId" clId="{9CB183A6-6C10-4B8C-A8B7-8C3B62785240}" dt="2026-02-07T22:21:46.557" v="12229" actId="20577"/>
          <ac:spMkLst>
            <pc:docMk/>
            <pc:sldMk cId="3551598075" sldId="290"/>
            <ac:spMk id="6146" creationId="{760E673A-7E9D-1394-941C-8FE93F5616F3}"/>
          </ac:spMkLst>
        </pc:spChg>
      </pc:sldChg>
      <pc:sldChg chg="modSp add mod modAnim modNotesTx">
        <pc:chgData name="Andy Acreman" userId="05415c4dcfc197a9" providerId="LiveId" clId="{9CB183A6-6C10-4B8C-A8B7-8C3B62785240}" dt="2026-02-07T22:41:55.434" v="12770" actId="20577"/>
        <pc:sldMkLst>
          <pc:docMk/>
          <pc:sldMk cId="3500266616" sldId="291"/>
        </pc:sldMkLst>
        <pc:spChg chg="mod">
          <ac:chgData name="Andy Acreman" userId="05415c4dcfc197a9" providerId="LiveId" clId="{9CB183A6-6C10-4B8C-A8B7-8C3B62785240}" dt="2026-02-07T22:41:16.552" v="12718" actId="255"/>
          <ac:spMkLst>
            <pc:docMk/>
            <pc:sldMk cId="3500266616" sldId="291"/>
            <ac:spMk id="3" creationId="{F9633281-05C3-9DFE-C2F2-04C8EBC5668D}"/>
          </ac:spMkLst>
        </pc:spChg>
        <pc:spChg chg="mod">
          <ac:chgData name="Andy Acreman" userId="05415c4dcfc197a9" providerId="LiveId" clId="{9CB183A6-6C10-4B8C-A8B7-8C3B62785240}" dt="2026-02-07T22:27:50.461" v="12378" actId="20577"/>
          <ac:spMkLst>
            <pc:docMk/>
            <pc:sldMk cId="3500266616" sldId="291"/>
            <ac:spMk id="6146" creationId="{4A5C7131-43FB-B82A-0F5D-72412E944F98}"/>
          </ac:spMkLst>
        </pc:spChg>
      </pc:sldChg>
      <pc:sldMasterChg chg="setBg modSldLayout">
        <pc:chgData name="Andy Acreman" userId="05415c4dcfc197a9" providerId="LiveId" clId="{9CB183A6-6C10-4B8C-A8B7-8C3B62785240}" dt="2026-01-26T17:16:23.924" v="777"/>
        <pc:sldMasterMkLst>
          <pc:docMk/>
          <pc:sldMasterMk cId="0" sldId="2147483684"/>
        </pc:sldMasterMkLst>
        <pc:sldLayoutChg chg="setBg">
          <pc:chgData name="Andy Acreman" userId="05415c4dcfc197a9" providerId="LiveId" clId="{9CB183A6-6C10-4B8C-A8B7-8C3B62785240}" dt="2026-01-26T17:16:23.924" v="777"/>
          <pc:sldLayoutMkLst>
            <pc:docMk/>
            <pc:sldMasterMk cId="0" sldId="2147483684"/>
            <pc:sldLayoutMk cId="243834917" sldId="2147483699"/>
          </pc:sldLayoutMkLst>
        </pc:sldLayoutChg>
        <pc:sldLayoutChg chg="setBg">
          <pc:chgData name="Andy Acreman" userId="05415c4dcfc197a9" providerId="LiveId" clId="{9CB183A6-6C10-4B8C-A8B7-8C3B62785240}" dt="2026-01-26T17:16:23.924" v="777"/>
          <pc:sldLayoutMkLst>
            <pc:docMk/>
            <pc:sldMasterMk cId="0" sldId="2147483684"/>
            <pc:sldLayoutMk cId="2342253546" sldId="2147483700"/>
          </pc:sldLayoutMkLst>
        </pc:sldLayoutChg>
        <pc:sldLayoutChg chg="setBg">
          <pc:chgData name="Andy Acreman" userId="05415c4dcfc197a9" providerId="LiveId" clId="{9CB183A6-6C10-4B8C-A8B7-8C3B62785240}" dt="2026-01-26T17:16:23.924" v="777"/>
          <pc:sldLayoutMkLst>
            <pc:docMk/>
            <pc:sldMasterMk cId="0" sldId="2147483684"/>
            <pc:sldLayoutMk cId="957273088" sldId="2147483701"/>
          </pc:sldLayoutMkLst>
        </pc:sldLayoutChg>
        <pc:sldLayoutChg chg="setBg">
          <pc:chgData name="Andy Acreman" userId="05415c4dcfc197a9" providerId="LiveId" clId="{9CB183A6-6C10-4B8C-A8B7-8C3B62785240}" dt="2026-01-26T17:16:23.924" v="777"/>
          <pc:sldLayoutMkLst>
            <pc:docMk/>
            <pc:sldMasterMk cId="0" sldId="2147483684"/>
            <pc:sldLayoutMk cId="501485696" sldId="2147483702"/>
          </pc:sldLayoutMkLst>
        </pc:sldLayoutChg>
        <pc:sldLayoutChg chg="setBg">
          <pc:chgData name="Andy Acreman" userId="05415c4dcfc197a9" providerId="LiveId" clId="{9CB183A6-6C10-4B8C-A8B7-8C3B62785240}" dt="2026-01-26T17:16:23.924" v="777"/>
          <pc:sldLayoutMkLst>
            <pc:docMk/>
            <pc:sldMasterMk cId="0" sldId="2147483684"/>
            <pc:sldLayoutMk cId="3787967076" sldId="2147483703"/>
          </pc:sldLayoutMkLst>
        </pc:sldLayoutChg>
        <pc:sldLayoutChg chg="setBg">
          <pc:chgData name="Andy Acreman" userId="05415c4dcfc197a9" providerId="LiveId" clId="{9CB183A6-6C10-4B8C-A8B7-8C3B62785240}" dt="2026-01-26T17:16:23.924" v="777"/>
          <pc:sldLayoutMkLst>
            <pc:docMk/>
            <pc:sldMasterMk cId="0" sldId="2147483684"/>
            <pc:sldLayoutMk cId="1315715975" sldId="2147483704"/>
          </pc:sldLayoutMkLst>
        </pc:sldLayoutChg>
        <pc:sldLayoutChg chg="setBg">
          <pc:chgData name="Andy Acreman" userId="05415c4dcfc197a9" providerId="LiveId" clId="{9CB183A6-6C10-4B8C-A8B7-8C3B62785240}" dt="2026-01-26T17:16:23.924" v="777"/>
          <pc:sldLayoutMkLst>
            <pc:docMk/>
            <pc:sldMasterMk cId="0" sldId="2147483684"/>
            <pc:sldLayoutMk cId="1179818259" sldId="2147483705"/>
          </pc:sldLayoutMkLst>
        </pc:sldLayoutChg>
        <pc:sldLayoutChg chg="setBg">
          <pc:chgData name="Andy Acreman" userId="05415c4dcfc197a9" providerId="LiveId" clId="{9CB183A6-6C10-4B8C-A8B7-8C3B62785240}" dt="2026-01-26T17:16:23.924" v="777"/>
          <pc:sldLayoutMkLst>
            <pc:docMk/>
            <pc:sldMasterMk cId="0" sldId="2147483684"/>
            <pc:sldLayoutMk cId="40277417" sldId="2147483706"/>
          </pc:sldLayoutMkLst>
        </pc:sldLayoutChg>
        <pc:sldLayoutChg chg="setBg">
          <pc:chgData name="Andy Acreman" userId="05415c4dcfc197a9" providerId="LiveId" clId="{9CB183A6-6C10-4B8C-A8B7-8C3B62785240}" dt="2026-01-26T17:16:23.924" v="777"/>
          <pc:sldLayoutMkLst>
            <pc:docMk/>
            <pc:sldMasterMk cId="0" sldId="2147483684"/>
            <pc:sldLayoutMk cId="3172109389" sldId="2147483707"/>
          </pc:sldLayoutMkLst>
        </pc:sldLayoutChg>
        <pc:sldLayoutChg chg="setBg">
          <pc:chgData name="Andy Acreman" userId="05415c4dcfc197a9" providerId="LiveId" clId="{9CB183A6-6C10-4B8C-A8B7-8C3B62785240}" dt="2026-01-26T17:16:23.924" v="777"/>
          <pc:sldLayoutMkLst>
            <pc:docMk/>
            <pc:sldMasterMk cId="0" sldId="2147483684"/>
            <pc:sldLayoutMk cId="3779556608" sldId="2147483708"/>
          </pc:sldLayoutMkLst>
        </pc:sldLayoutChg>
        <pc:sldLayoutChg chg="setBg">
          <pc:chgData name="Andy Acreman" userId="05415c4dcfc197a9" providerId="LiveId" clId="{9CB183A6-6C10-4B8C-A8B7-8C3B62785240}" dt="2026-01-26T17:16:23.924" v="777"/>
          <pc:sldLayoutMkLst>
            <pc:docMk/>
            <pc:sldMasterMk cId="0" sldId="2147483684"/>
            <pc:sldLayoutMk cId="1241661131"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B6A85D-F622-4717-82DC-76FDE38E2ADA}"/>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F9908FBE-C02E-4653-9666-260B3B1CDAD0}"/>
              </a:ext>
            </a:extLst>
          </p:cNvPr>
          <p:cNvSpPr>
            <a:spLocks noGrp="1"/>
          </p:cNvSpPr>
          <p:nvPr>
            <p:ph type="dt" sz="quarter"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067F625-86DE-4A5D-BFD7-0F877C6927E1}" type="datetimeFigureOut">
              <a:rPr lang="en-US"/>
              <a:pPr>
                <a:defRPr/>
              </a:pPr>
              <a:t>2/7/2026</a:t>
            </a:fld>
            <a:endParaRPr lang="en-GB"/>
          </a:p>
        </p:txBody>
      </p:sp>
      <p:sp>
        <p:nvSpPr>
          <p:cNvPr id="4" name="Footer Placeholder 3">
            <a:extLst>
              <a:ext uri="{FF2B5EF4-FFF2-40B4-BE49-F238E27FC236}">
                <a16:creationId xmlns:a16="http://schemas.microsoft.com/office/drawing/2014/main" id="{7E1F1304-852E-421F-A264-600422BDAB93}"/>
              </a:ext>
            </a:extLst>
          </p:cNvPr>
          <p:cNvSpPr>
            <a:spLocks noGrp="1"/>
          </p:cNvSpPr>
          <p:nvPr>
            <p:ph type="ftr" sz="quarter" idx="2"/>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a:extLst>
              <a:ext uri="{FF2B5EF4-FFF2-40B4-BE49-F238E27FC236}">
                <a16:creationId xmlns:a16="http://schemas.microsoft.com/office/drawing/2014/main" id="{C63D464F-87B2-43FE-9605-25AF559A99BD}"/>
              </a:ext>
            </a:extLst>
          </p:cNvPr>
          <p:cNvSpPr>
            <a:spLocks noGrp="1"/>
          </p:cNvSpPr>
          <p:nvPr>
            <p:ph type="sldNum" sz="quarter" idx="3"/>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7B8B2D8-885F-4785-8BCC-D59F54532BA1}" type="slidenum">
              <a:rPr lang="en-GB" altLang="fr-F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C248D2-F0FB-46E1-BA81-1AD81576690F}"/>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2C08EC78-0ADD-45CF-806A-B5FA622F0C5E}"/>
              </a:ext>
            </a:extLst>
          </p:cNvPr>
          <p:cNvSpPr>
            <a:spLocks noGrp="1"/>
          </p:cNvSpPr>
          <p:nvPr>
            <p:ph type="dt"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73624A5-7D77-4425-893E-D1F5CA03A9BD}" type="datetimeFigureOut">
              <a:rPr lang="en-US"/>
              <a:pPr>
                <a:defRPr/>
              </a:pPr>
              <a:t>2/7/2026</a:t>
            </a:fld>
            <a:endParaRPr lang="en-GB"/>
          </a:p>
        </p:txBody>
      </p:sp>
      <p:sp>
        <p:nvSpPr>
          <p:cNvPr id="4" name="Slide Image Placeholder 3">
            <a:extLst>
              <a:ext uri="{FF2B5EF4-FFF2-40B4-BE49-F238E27FC236}">
                <a16:creationId xmlns:a16="http://schemas.microsoft.com/office/drawing/2014/main" id="{0826DF80-C736-4431-B43D-366F50694187}"/>
              </a:ext>
            </a:extLst>
          </p:cNvPr>
          <p:cNvSpPr>
            <a:spLocks noGrp="1" noRot="1" noChangeAspect="1"/>
          </p:cNvSpPr>
          <p:nvPr>
            <p:ph type="sldImg" idx="2"/>
          </p:nvPr>
        </p:nvSpPr>
        <p:spPr>
          <a:xfrm>
            <a:off x="992188" y="731838"/>
            <a:ext cx="4872037" cy="3656012"/>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D39B8DE-D45C-49C5-AF9D-A9A08E2A52C6}"/>
              </a:ext>
            </a:extLst>
          </p:cNvPr>
          <p:cNvSpPr>
            <a:spLocks noGrp="1"/>
          </p:cNvSpPr>
          <p:nvPr>
            <p:ph type="body" sz="quarter" idx="3"/>
          </p:nvPr>
        </p:nvSpPr>
        <p:spPr>
          <a:xfrm>
            <a:off x="685800" y="4630738"/>
            <a:ext cx="5484813" cy="43878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1761D3A-FD7A-48AA-9F0E-F722A79D9CE7}"/>
              </a:ext>
            </a:extLst>
          </p:cNvPr>
          <p:cNvSpPr>
            <a:spLocks noGrp="1"/>
          </p:cNvSpPr>
          <p:nvPr>
            <p:ph type="ftr" sz="quarter" idx="4"/>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55C0D021-ED2D-46FB-940B-5CF0BBD039F1}"/>
              </a:ext>
            </a:extLst>
          </p:cNvPr>
          <p:cNvSpPr>
            <a:spLocks noGrp="1"/>
          </p:cNvSpPr>
          <p:nvPr>
            <p:ph type="sldNum" sz="quarter" idx="5"/>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2A833A3-D3CF-471C-B044-1B37DF462985}" type="slidenum">
              <a:rPr lang="en-GB" altLang="fr-FR"/>
              <a:pPr/>
              <a:t>‹#›</a:t>
            </a:fld>
            <a:endParaRPr lang="en-GB"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7B10F-204B-E807-C345-F5DEB78E4539}"/>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C9D677A2-C78D-73DD-5309-7F1D663F9A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603" name="Notes Placeholder 2">
            <a:extLst>
              <a:ext uri="{FF2B5EF4-FFF2-40B4-BE49-F238E27FC236}">
                <a16:creationId xmlns:a16="http://schemas.microsoft.com/office/drawing/2014/main" id="{4A496F32-F919-1B79-EC29-33569C3AB9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5604" name="Slide Number Placeholder 3">
            <a:extLst>
              <a:ext uri="{FF2B5EF4-FFF2-40B4-BE49-F238E27FC236}">
                <a16:creationId xmlns:a16="http://schemas.microsoft.com/office/drawing/2014/main" id="{0D5BBAAA-3927-1947-72B8-ADC4BFA0B3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1</a:t>
            </a:fld>
            <a:endParaRPr lang="en-GB" altLang="fr-FR">
              <a:latin typeface="Calibri" panose="020F0502020204030204" pitchFamily="34" charset="0"/>
            </a:endParaRPr>
          </a:p>
        </p:txBody>
      </p:sp>
    </p:spTree>
    <p:extLst>
      <p:ext uri="{BB962C8B-B14F-4D97-AF65-F5344CB8AC3E}">
        <p14:creationId xmlns:p14="http://schemas.microsoft.com/office/powerpoint/2010/main" val="1886293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99A82-82DA-5197-172C-721A1518A25C}"/>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9858DF8-B4EB-C326-BEBE-1497956D56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78BFF779-CC8C-DFC1-0D8D-E3022A4F21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Ephesians chapter six is a key to understand this…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So these ‘Amalekites’ we have been warned against are </a:t>
            </a:r>
            <a:r>
              <a:rPr lang="en-GB" altLang="fr-FR" sz="1400" b="1" i="1" dirty="0"/>
              <a:t>not</a:t>
            </a:r>
            <a:r>
              <a:rPr lang="en-GB" altLang="fr-FR" sz="1400" b="1" dirty="0"/>
              <a:t> humans, but dark spiritual forces – unclean evil spirits – demons who are strongly opposing everything that God wants to do in and through TCF. </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We have such amazing promises from Jesus that the devil is focussing his attention on us, </a:t>
            </a:r>
            <a:r>
              <a:rPr lang="en-GB" altLang="fr-FR" sz="1400" b="1" i="1" dirty="0"/>
              <a:t>‘throwing the kitchen sink at us’ </a:t>
            </a:r>
            <a:r>
              <a:rPr lang="en-GB" altLang="fr-FR" sz="1400" b="1" dirty="0"/>
              <a:t>in order to try to stop us obeying the will of God and seeing Christ’s church here grow large.</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The devil hates Jesus and so he hates his Bride, the Church.  He fights against all those who are part of TCF and who might later belong to it.  Let’s </a:t>
            </a:r>
            <a:r>
              <a:rPr lang="en-GB" altLang="fr-FR" sz="1400" b="1" i="1" dirty="0"/>
              <a:t>not </a:t>
            </a:r>
            <a:r>
              <a:rPr lang="en-GB" altLang="fr-FR" sz="1400" b="1" i="0" dirty="0"/>
              <a:t>give him the satisfaction!  Let’s stand firm and resist the devil at every step!  Let’s fight for Christ and His Kingdom!</a:t>
            </a:r>
            <a:endParaRPr lang="en-GB" altLang="fr-FR" sz="1400" b="1" dirty="0"/>
          </a:p>
        </p:txBody>
      </p:sp>
      <p:sp>
        <p:nvSpPr>
          <p:cNvPr id="26628" name="Slide Number Placeholder 3">
            <a:extLst>
              <a:ext uri="{FF2B5EF4-FFF2-40B4-BE49-F238E27FC236}">
                <a16:creationId xmlns:a16="http://schemas.microsoft.com/office/drawing/2014/main" id="{3E8BC957-7399-8FE0-F45F-A50A8E6F02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10</a:t>
            </a:fld>
            <a:endParaRPr lang="en-GB" altLang="fr-FR">
              <a:latin typeface="Calibri" panose="020F0502020204030204" pitchFamily="34" charset="0"/>
            </a:endParaRPr>
          </a:p>
        </p:txBody>
      </p:sp>
    </p:spTree>
    <p:extLst>
      <p:ext uri="{BB962C8B-B14F-4D97-AF65-F5344CB8AC3E}">
        <p14:creationId xmlns:p14="http://schemas.microsoft.com/office/powerpoint/2010/main" val="144381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400" b="1" dirty="0"/>
              <a:t>Here is a photo of a WW2 D-Day Landing craft approaching the Normandy beaches.  Those soldiers keeping their heads down in the boat have no idea how far they are from the shoreline, unless someone higher up tells them. </a:t>
            </a:r>
          </a:p>
          <a:p>
            <a:endParaRPr lang="en-GB" sz="1400" b="1" dirty="0"/>
          </a:p>
          <a:p>
            <a:r>
              <a:rPr lang="en-GB" sz="1400" b="1" dirty="0"/>
              <a:t>For quite some time, the leaders have sensed that TCF, as a church, is under considerable spiritual attack.  We have had prophetic words about TCF being a in a WW2 navy landing craft that is rapidly approaching our ‘beach’ – representing church growth and Kingdom advancement.  God says that we are nearly there!  The shoreline is usually where the enemy’s fire is focussed, so we should not be surprised if the intensity of this attack increases as time goes on and we near our goal.  All of this enemy attack should be expected and is a ‘badge of honour’. </a:t>
            </a:r>
          </a:p>
          <a:p>
            <a:endParaRPr lang="en-GB" sz="1400" b="1" dirty="0"/>
          </a:p>
          <a:p>
            <a:r>
              <a:rPr lang="en-GB" sz="1400" b="1" dirty="0"/>
              <a:t>We must remember that the Great Battle is already won – Jesus on the Cross and our victory in Christ – but we must take all the ground and mop up enemy resistance!</a:t>
            </a:r>
          </a:p>
        </p:txBody>
      </p:sp>
      <p:sp>
        <p:nvSpPr>
          <p:cNvPr id="4" name="Slide Number Placeholder 3"/>
          <p:cNvSpPr>
            <a:spLocks noGrp="1"/>
          </p:cNvSpPr>
          <p:nvPr>
            <p:ph type="sldNum" sz="quarter" idx="5"/>
          </p:nvPr>
        </p:nvSpPr>
        <p:spPr/>
        <p:txBody>
          <a:bodyPr/>
          <a:lstStyle/>
          <a:p>
            <a:fld id="{B9705FEB-5768-4578-A77F-BDE5E617BF8D}" type="slidenum">
              <a:rPr lang="en-GB" smtClean="0"/>
              <a:t>11</a:t>
            </a:fld>
            <a:endParaRPr lang="en-GB"/>
          </a:p>
        </p:txBody>
      </p:sp>
    </p:spTree>
    <p:extLst>
      <p:ext uri="{BB962C8B-B14F-4D97-AF65-F5344CB8AC3E}">
        <p14:creationId xmlns:p14="http://schemas.microsoft.com/office/powerpoint/2010/main" val="2104415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3FDA5-7BB7-D23C-971B-34E9EFCB442B}"/>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ECA00E2-562E-AE18-12A8-3E3438FEFD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53B480E9-9C04-CEA2-E217-6AFF11485D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If we apply the methods of the tribe of the Amalekites to the spiritual forces of darkness, then these are the kinds of opposition we should expect…</a:t>
            </a:r>
          </a:p>
        </p:txBody>
      </p:sp>
      <p:sp>
        <p:nvSpPr>
          <p:cNvPr id="26628" name="Slide Number Placeholder 3">
            <a:extLst>
              <a:ext uri="{FF2B5EF4-FFF2-40B4-BE49-F238E27FC236}">
                <a16:creationId xmlns:a16="http://schemas.microsoft.com/office/drawing/2014/main" id="{39E27557-BB48-D499-8E99-C7DCE3F6C98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12</a:t>
            </a:fld>
            <a:endParaRPr lang="en-GB" altLang="fr-FR">
              <a:latin typeface="Calibri" panose="020F0502020204030204" pitchFamily="34" charset="0"/>
            </a:endParaRPr>
          </a:p>
        </p:txBody>
      </p:sp>
    </p:spTree>
    <p:extLst>
      <p:ext uri="{BB962C8B-B14F-4D97-AF65-F5344CB8AC3E}">
        <p14:creationId xmlns:p14="http://schemas.microsoft.com/office/powerpoint/2010/main" val="5048474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5C1CB-83CF-2F0D-C096-98B22F9B30FC}"/>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57A9FAB-3B01-404E-5C7A-C4D229E045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2BAAF47B-6545-B81C-C607-76691971D3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marL="285750" indent="-285750">
              <a:spcBef>
                <a:spcPct val="0"/>
              </a:spcBef>
              <a:buFont typeface="Arial" panose="020B0604020202020204" pitchFamily="34" charset="0"/>
              <a:buChar char="•"/>
            </a:pPr>
            <a:r>
              <a:rPr lang="en-GB" altLang="fr-FR" sz="1400" b="1" dirty="0"/>
              <a:t>Christians are supposed to be united in Christ – it is our strength – so the devil will go to great lengths to oppose this and to divide us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In many wildlife documentaries, the apex predator works in packs and aims to separate out a weak, or young version of its prey, and to isolate it so that it can kill it.</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We saw from the original prophecy that the human Amalekites attacked all who were lagging behind.  Our spiritual enemies try to do the same!  </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So </a:t>
            </a:r>
            <a:r>
              <a:rPr lang="en-GB" altLang="fr-FR" sz="1400" b="1" i="1" dirty="0"/>
              <a:t>work</a:t>
            </a:r>
            <a:r>
              <a:rPr lang="en-GB" altLang="fr-FR" sz="1400" b="1" dirty="0"/>
              <a:t> at sticking together.  Work at unity!  Don’t tolerate division.  We are God’s </a:t>
            </a:r>
            <a:r>
              <a:rPr lang="en-GB" altLang="fr-FR" sz="1400" b="1" i="1" dirty="0"/>
              <a:t>family</a:t>
            </a:r>
            <a:r>
              <a:rPr lang="en-GB" altLang="fr-FR" sz="1400" b="1" i="0" dirty="0"/>
              <a:t>, and sometimes families have disagreements – but they stick together, because the Blood of Christ is thicker than water!  If we stick together, we are safe.  Gather around those who are young or sick or discouraged or lagging behind in any way.  Support them!</a:t>
            </a:r>
            <a:endParaRPr lang="en-GB" altLang="fr-FR" sz="1400" b="1" dirty="0"/>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The devil </a:t>
            </a:r>
            <a:r>
              <a:rPr lang="en-GB" altLang="fr-FR" sz="1400" b="1" i="1" dirty="0"/>
              <a:t>loves</a:t>
            </a:r>
            <a:r>
              <a:rPr lang="en-GB" altLang="fr-FR" sz="1400" b="1" dirty="0"/>
              <a:t> it when we get offended with one another, when we argue, and especially when we ‘fall out’.  But Jesus tells us…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1 Corinthians 13:4-7 NIV.  </a:t>
            </a:r>
            <a:r>
              <a:rPr lang="en-GB" altLang="fr-FR" sz="1400" b="1" i="1" dirty="0"/>
              <a:t>Love is patient, love is kind. It does not envy, it does not boast, it is not proud.  It does not dishonour others, it is not self-seeking, it is not easily angered, it keeps no record of wrongs.  Love does not delight in evil but rejoices with the truth.  It always protects, always trusts, always hopes, always perseveres.</a:t>
            </a:r>
            <a:endParaRPr lang="en-GB" altLang="fr-FR" sz="1400" b="1" i="0" dirty="0"/>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Gossip is another way that we can be divided.  Saying negative things about another believer to someone else is gossip.  Even if it’s true.  </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If you have an issue with them, then discuss it with them face to face (not on the phone or by text).  If that does not work, then involved a leader of TCF.  Leaders are there to protect the flock – so it’s not gossip if you tell them.  And if the person who offended you asks for forgiveness, you </a:t>
            </a:r>
            <a:r>
              <a:rPr lang="en-GB" altLang="fr-FR" sz="1400" b="1" i="1" dirty="0"/>
              <a:t>must </a:t>
            </a:r>
            <a:r>
              <a:rPr lang="en-GB" altLang="fr-FR" sz="1400" b="1" i="0" dirty="0"/>
              <a:t>forgive them – or Jesus doesn’t forgive you!  See Matthew 18:15-17 and Matthew 5:23-24.  </a:t>
            </a:r>
            <a:endParaRPr lang="en-GB" altLang="fr-FR" sz="1400" b="1" i="1" dirty="0"/>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BD7FE362-7E94-556F-9589-8059F23649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13</a:t>
            </a:fld>
            <a:endParaRPr lang="en-GB" altLang="fr-FR">
              <a:latin typeface="Calibri" panose="020F0502020204030204" pitchFamily="34" charset="0"/>
            </a:endParaRPr>
          </a:p>
        </p:txBody>
      </p:sp>
    </p:spTree>
    <p:extLst>
      <p:ext uri="{BB962C8B-B14F-4D97-AF65-F5344CB8AC3E}">
        <p14:creationId xmlns:p14="http://schemas.microsoft.com/office/powerpoint/2010/main" val="40439735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B9D88-7D16-8A97-A516-E43023AF6D99}"/>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BC8390C-5284-66A6-22EA-A9BE92F5C4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ECCFF089-BC85-7E36-1188-489E13092A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20000"/>
          </a:bodyPr>
          <a:lstStyle/>
          <a:p>
            <a:pPr marL="285750" indent="-285750">
              <a:spcBef>
                <a:spcPct val="0"/>
              </a:spcBef>
              <a:buFont typeface="Arial" panose="020B0604020202020204" pitchFamily="34" charset="0"/>
              <a:buChar char="•"/>
            </a:pPr>
            <a:r>
              <a:rPr lang="en-GB" altLang="fr-FR" sz="1400" b="1" i="0" dirty="0"/>
              <a:t>Avoiding coming to TCF meetings is actually a sin!  Hebrews 10:25 is a command of God’s Holy Spirit – </a:t>
            </a:r>
            <a:r>
              <a:rPr lang="en-GB" altLang="fr-FR" sz="1400" b="1" i="1" dirty="0"/>
              <a:t>not a suggestion!</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The devil will whisper in some people’s ear that you can be a Christian just as easily without being part of a church.  You can’t!  The bible says so.  It’s disobedient to Jesus.  It is also very discouraging for the rest of God’s church.</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Or you may find yourselves SO busy, or SO tired.  But missing our gathering is </a:t>
            </a:r>
            <a:r>
              <a:rPr lang="en-GB" altLang="fr-FR" sz="1400" b="1" i="1" dirty="0"/>
              <a:t>not </a:t>
            </a:r>
            <a:r>
              <a:rPr lang="en-GB" altLang="fr-FR" sz="1400" b="1" i="0" dirty="0"/>
              <a:t>a rest.  We will need to guard Saturday evenings and Sunday mornings in especially, since the devil will make a special effort to get us into arguments or distractions or excuses to prevent us coming.  Unity and gathering are encouraging!</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TCF is not perfect; in the same way that a hospital does not contain the healthiest people on the planet!  There’s a reason for that.  Jesus came to call </a:t>
            </a:r>
            <a:r>
              <a:rPr lang="en-GB" altLang="fr-FR" sz="1400" b="1" i="1" dirty="0"/>
              <a:t>sinners</a:t>
            </a:r>
            <a:r>
              <a:rPr lang="en-GB" altLang="fr-FR" sz="1400" b="1" i="0" dirty="0"/>
              <a:t> to repentance.  So we are </a:t>
            </a:r>
            <a:r>
              <a:rPr lang="en-GB" altLang="fr-FR" sz="1400" b="1" i="1" dirty="0"/>
              <a:t>not </a:t>
            </a:r>
            <a:r>
              <a:rPr lang="en-GB" altLang="fr-FR" sz="1400" b="1" i="0" dirty="0"/>
              <a:t>a gymnasium where muscle-bound athletes show off their bodies, but a hospital for sinners who have become saints.  That happens instantly but takes a while to work through into our lifestyles and behaviours.  </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If you </a:t>
            </a:r>
            <a:r>
              <a:rPr lang="en-GB" altLang="fr-FR" sz="1400" b="1" i="1" dirty="0"/>
              <a:t>do</a:t>
            </a:r>
            <a:r>
              <a:rPr lang="en-GB" altLang="fr-FR" sz="1400" b="1" i="0" dirty="0"/>
              <a:t> find the perfect church, </a:t>
            </a:r>
            <a:r>
              <a:rPr lang="en-GB" altLang="fr-FR" sz="1400" b="1" i="1" dirty="0"/>
              <a:t>don’t</a:t>
            </a:r>
            <a:r>
              <a:rPr lang="en-GB" altLang="fr-FR" sz="1400" b="1" i="0" dirty="0"/>
              <a:t> join it because you’ll </a:t>
            </a:r>
            <a:r>
              <a:rPr lang="en-GB" altLang="fr-FR" sz="1400" b="1" i="1" dirty="0"/>
              <a:t>spoil</a:t>
            </a:r>
            <a:r>
              <a:rPr lang="en-GB" altLang="fr-FR" sz="1400" b="1" i="0" dirty="0"/>
              <a:t> it!  (Joke!).</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Sometimes we become discouraged because of the number of spiritual attacks we are facing.  But GOD IS GREATER and we are more powerful.</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The forces of darkness are scared to death of us!  Don’t be afraid, for the Holy Spirit inside you is much more powerful than they are.  He is protecting you.  They are just irritating like mosquitos.  Don’t get discouraged or distracted or deflected!</a:t>
            </a:r>
            <a:endParaRPr lang="en-GB" altLang="fr-FR" sz="1400" b="1" i="1" dirty="0"/>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33E4279B-00FB-0597-2F73-39331E2A1E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14</a:t>
            </a:fld>
            <a:endParaRPr lang="en-GB" altLang="fr-FR">
              <a:latin typeface="Calibri" panose="020F0502020204030204" pitchFamily="34" charset="0"/>
            </a:endParaRPr>
          </a:p>
        </p:txBody>
      </p:sp>
    </p:spTree>
    <p:extLst>
      <p:ext uri="{BB962C8B-B14F-4D97-AF65-F5344CB8AC3E}">
        <p14:creationId xmlns:p14="http://schemas.microsoft.com/office/powerpoint/2010/main" val="135764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90C8E-37B4-A7F5-074E-551C3F2524D6}"/>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590B7EFE-F049-658B-5EB6-EBCEF68502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91D0B901-0C6B-187D-980E-8145B02D7D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285750" indent="-285750">
              <a:spcBef>
                <a:spcPct val="0"/>
              </a:spcBef>
              <a:buFont typeface="Arial" panose="020B0604020202020204" pitchFamily="34" charset="0"/>
              <a:buChar char="•"/>
            </a:pPr>
            <a:r>
              <a:rPr lang="en-GB" altLang="fr-FR" sz="1400" b="1" i="1" dirty="0"/>
              <a:t>Not all sickness </a:t>
            </a:r>
            <a:r>
              <a:rPr lang="en-GB" altLang="fr-FR" sz="1400" b="1" i="0" dirty="0"/>
              <a:t>is caused by demons, but </a:t>
            </a:r>
            <a:r>
              <a:rPr lang="en-GB" altLang="fr-FR" sz="1400" b="1" i="1" dirty="0"/>
              <a:t>some</a:t>
            </a:r>
            <a:r>
              <a:rPr lang="en-GB" altLang="fr-FR" sz="1400" b="1" i="0" dirty="0"/>
              <a:t> certainly is.  Especially these days in the areas of mental illness and anxiety (but </a:t>
            </a:r>
            <a:r>
              <a:rPr lang="en-GB" altLang="fr-FR" sz="1400" b="1" i="1" dirty="0"/>
              <a:t>not all </a:t>
            </a:r>
            <a:r>
              <a:rPr lang="en-GB" altLang="fr-FR" sz="1400" b="1" i="0" dirty="0"/>
              <a:t>of it has demonic cause).  If the devil can disable you through sickness, it is much more difficult for you to be an active and useful member of a church.  So he will try.</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One thing you can do in whatever state you are in, is to pray.  When you are sick: pray harder and pray more.  That will teach the devil a lesson!</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Remember what Moses did when the Amalekites engaged Israel directly in battle:  he lifted up his arms in worship and prayer.  Let’s do the same.  His friends assisted him in doing this – they literally supported him.  Let’s support one another in prayer and encourage one another to pray.  Lift up one another’s arms.  Pray a lot in tongues.  Watch and pray.  Pray continually.  Pray with thanksgiving.  Devote ourselves to prayer.</a:t>
            </a:r>
            <a:endParaRPr lang="en-GB" altLang="fr-FR" sz="1400" b="1" dirty="0"/>
          </a:p>
        </p:txBody>
      </p:sp>
      <p:sp>
        <p:nvSpPr>
          <p:cNvPr id="26628" name="Slide Number Placeholder 3">
            <a:extLst>
              <a:ext uri="{FF2B5EF4-FFF2-40B4-BE49-F238E27FC236}">
                <a16:creationId xmlns:a16="http://schemas.microsoft.com/office/drawing/2014/main" id="{E22B0F14-7C9E-37A9-FDFC-B7E1DE97F5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15</a:t>
            </a:fld>
            <a:endParaRPr lang="en-GB" altLang="fr-FR">
              <a:latin typeface="Calibri" panose="020F0502020204030204" pitchFamily="34" charset="0"/>
            </a:endParaRPr>
          </a:p>
        </p:txBody>
      </p:sp>
    </p:spTree>
    <p:extLst>
      <p:ext uri="{BB962C8B-B14F-4D97-AF65-F5344CB8AC3E}">
        <p14:creationId xmlns:p14="http://schemas.microsoft.com/office/powerpoint/2010/main" val="474442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9D8ED-5890-AF87-49E7-9504E6B7494C}"/>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2DA585AD-3835-54C2-0013-3F1B546374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6AC3B098-6AEF-8295-F9F9-780CF56E47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20000"/>
          </a:bodyPr>
          <a:lstStyle/>
          <a:p>
            <a:pPr marL="285750" indent="-285750">
              <a:spcBef>
                <a:spcPct val="0"/>
              </a:spcBef>
              <a:buFont typeface="Arial" panose="020B0604020202020204" pitchFamily="34" charset="0"/>
              <a:buChar char="•"/>
            </a:pPr>
            <a:r>
              <a:rPr lang="en-GB" altLang="fr-FR" sz="1400" b="1" i="0" dirty="0"/>
              <a:t>The devil hates the truth unless he can weaponise it.  He is at home with lies and disinformation.  He takes things that other people say to us and twists them to make them sound worse or to say the opposite.  He is a genius at distorting the truth.  So our own ‘Amalekites’ will try the same tricks with us.  We will find ourselves easily offended by something that someone said – even if they meant it differently or were trying to be kind or helpful.  What they </a:t>
            </a:r>
            <a:r>
              <a:rPr lang="en-GB" altLang="fr-FR" sz="1400" b="1" i="1" dirty="0"/>
              <a:t>said </a:t>
            </a:r>
            <a:r>
              <a:rPr lang="en-GB" altLang="fr-FR" sz="1400" b="1" i="0" dirty="0"/>
              <a:t>we will not quite </a:t>
            </a:r>
            <a:r>
              <a:rPr lang="en-GB" altLang="fr-FR" sz="1400" b="1" i="1" dirty="0"/>
              <a:t>hear, </a:t>
            </a:r>
            <a:r>
              <a:rPr lang="en-GB" altLang="fr-FR" sz="1400" b="1" i="0" dirty="0"/>
              <a:t>because the devil will try to substitute different words.  Most of all, the devil will use lies and disinformation to divide us and to bring disunity into the church.</a:t>
            </a:r>
          </a:p>
          <a:p>
            <a:pPr marL="285750" indent="-285750">
              <a:spcBef>
                <a:spcPct val="0"/>
              </a:spcBef>
              <a:buFont typeface="Arial" panose="020B0604020202020204" pitchFamily="34" charset="0"/>
              <a:buChar cha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That is why we need to apply the advice of scripture:  </a:t>
            </a:r>
            <a:r>
              <a:rPr lang="en-GB" altLang="fr-FR" sz="1400" b="1" dirty="0"/>
              <a:t>1 Corinthians 13:4-7 NIV.  </a:t>
            </a:r>
            <a:r>
              <a:rPr lang="en-GB" altLang="fr-FR" sz="1400" b="1" i="1" dirty="0"/>
              <a:t>Love is patient, love is kind. It does not envy, it does not boast, it is not proud.  It does not dishonour others, it is not self-seeking, it is not easily angered, it keeps no record of wrongs.  Love does not delight in evil but rejoices with the truth.  It always protects, always trusts, always hopes, always perseveres.</a:t>
            </a:r>
            <a:endParaRPr lang="en-GB" altLang="fr-FR" sz="1400" b="1" i="0" dirty="0"/>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Plus:  Ephesians 4:26-27 NIV.  </a:t>
            </a:r>
            <a:r>
              <a:rPr lang="en-GB" altLang="fr-FR" sz="1400" b="1" i="1" dirty="0"/>
              <a:t>“In your anger do not sin”: Do not let the sun go down while you are still angry, [27] and do not give the devil a foothold”.</a:t>
            </a:r>
          </a:p>
          <a:p>
            <a:pPr marL="285750" indent="-285750">
              <a:spcBef>
                <a:spcPct val="0"/>
              </a:spcBef>
              <a:buFont typeface="Arial" panose="020B0604020202020204" pitchFamily="34" charset="0"/>
              <a:buChar char="•"/>
            </a:pPr>
            <a:endParaRPr lang="en-GB" altLang="fr-FR" sz="1400" b="1" i="1" dirty="0"/>
          </a:p>
          <a:p>
            <a:pPr marL="285750" indent="-285750">
              <a:spcBef>
                <a:spcPct val="0"/>
              </a:spcBef>
              <a:buFont typeface="Arial" panose="020B0604020202020204" pitchFamily="34" charset="0"/>
              <a:buChar char="•"/>
            </a:pPr>
            <a:r>
              <a:rPr lang="en-GB" altLang="fr-FR" sz="1400" b="1" i="0" dirty="0"/>
              <a:t>Soaking ourselves in the scriptures is one way to tune our minds into the pure truth.  We will then be more attuned to the devil’s lies.  Don’t spend time studying the counterfeits – focus on the real thing!  The scriptures are truly encouraging too.</a:t>
            </a:r>
            <a:r>
              <a:rPr lang="en-GB" altLang="fr-FR" sz="1400" b="1" i="1" dirty="0"/>
              <a:t>  </a:t>
            </a:r>
          </a:p>
        </p:txBody>
      </p:sp>
      <p:sp>
        <p:nvSpPr>
          <p:cNvPr id="26628" name="Slide Number Placeholder 3">
            <a:extLst>
              <a:ext uri="{FF2B5EF4-FFF2-40B4-BE49-F238E27FC236}">
                <a16:creationId xmlns:a16="http://schemas.microsoft.com/office/drawing/2014/main" id="{5C5A217A-53C7-D8FA-582D-4E0076753B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16</a:t>
            </a:fld>
            <a:endParaRPr lang="en-GB" altLang="fr-FR">
              <a:latin typeface="Calibri" panose="020F0502020204030204" pitchFamily="34" charset="0"/>
            </a:endParaRPr>
          </a:p>
        </p:txBody>
      </p:sp>
    </p:spTree>
    <p:extLst>
      <p:ext uri="{BB962C8B-B14F-4D97-AF65-F5344CB8AC3E}">
        <p14:creationId xmlns:p14="http://schemas.microsoft.com/office/powerpoint/2010/main" val="7133404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1A706-CBD1-071D-A1BC-7A14E47D943D}"/>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1C7401E-FDB3-8DB1-8747-0AC7460C8C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5D1484B4-77A0-399A-D23C-731F1A485C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All human beings, including all Christians, are influenced by demonic activity in some way during their lives: temptation being the main symptom.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1" dirty="0"/>
          </a:p>
          <a:p>
            <a:pPr marL="285750" indent="-285750">
              <a:spcBef>
                <a:spcPct val="0"/>
              </a:spcBef>
              <a:buFont typeface="Arial" panose="020B0604020202020204" pitchFamily="34" charset="0"/>
              <a:buChar char="•"/>
            </a:pPr>
            <a:r>
              <a:rPr lang="en-GB" altLang="fr-FR" sz="1400" b="1" i="0" dirty="0"/>
              <a:t>But when a person is </a:t>
            </a:r>
            <a:r>
              <a:rPr lang="en-GB" altLang="fr-FR" sz="1400" b="1" i="1" dirty="0"/>
              <a:t>demonised</a:t>
            </a:r>
            <a:r>
              <a:rPr lang="en-GB" altLang="fr-FR" sz="1400" b="1" i="0" dirty="0"/>
              <a:t>, it means that demons either </a:t>
            </a:r>
            <a:r>
              <a:rPr lang="en-GB" altLang="fr-FR" sz="1400" b="1" i="1" dirty="0"/>
              <a:t>inhabit, </a:t>
            </a:r>
            <a:r>
              <a:rPr lang="en-GB" altLang="fr-FR" sz="1400" b="1" i="0" dirty="0"/>
              <a:t>or </a:t>
            </a:r>
            <a:r>
              <a:rPr lang="en-GB" altLang="fr-FR" sz="1400" b="1" i="1" dirty="0"/>
              <a:t>control, </a:t>
            </a:r>
            <a:r>
              <a:rPr lang="en-GB" altLang="fr-FR" sz="1400" b="1" i="0" dirty="0"/>
              <a:t>or </a:t>
            </a:r>
            <a:r>
              <a:rPr lang="en-GB" altLang="fr-FR" sz="1400" b="1" i="1" dirty="0"/>
              <a:t>strongly influence</a:t>
            </a:r>
            <a:r>
              <a:rPr lang="en-GB" altLang="fr-FR" sz="1400" b="1" i="0" dirty="0"/>
              <a:t> their behaviour.  They have the effect of magnifying or accelerating the effects of temptation and sin.  A bit like pouring petrol on a burning fire.  In extreme circumstances, the person is out of control entirely and cannot help themselves.  Demonic behaviour often includes perverted behaviour or multiple voices coming from the person, or superhuman strength.  </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Demons are evil, unclean spirits, and want to inhabit human bodies if they can.  Christians who have the Holy Spirit inside them are usually safe from demonic inhabitation – but not always.  Nevertheless, we believers can still be strongly influenced by the forces of darkness if we allow them ‘house room’!</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i="0" dirty="0"/>
              <a:t>Jesus is </a:t>
            </a:r>
            <a:r>
              <a:rPr lang="en-GB" altLang="fr-FR" sz="1400" b="1" i="1" dirty="0"/>
              <a:t>much</a:t>
            </a:r>
            <a:r>
              <a:rPr lang="en-GB" altLang="fr-FR" sz="1400" b="1" i="0" dirty="0"/>
              <a:t> stronger than Satan, than the geographical forces of darkness, and all demons.  He lives inside Christians and makes them safe.  Unless we deliberately invite the devil to have control of our lives – or we indulge in extreme sin and perversion – then the realm of demons stays at arms’ length.  But they can still attack us and try to slow us down.</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endParaRPr lang="en-GB" altLang="fr-FR" sz="1400" b="1" i="0" dirty="0"/>
          </a:p>
        </p:txBody>
      </p:sp>
      <p:sp>
        <p:nvSpPr>
          <p:cNvPr id="26628" name="Slide Number Placeholder 3">
            <a:extLst>
              <a:ext uri="{FF2B5EF4-FFF2-40B4-BE49-F238E27FC236}">
                <a16:creationId xmlns:a16="http://schemas.microsoft.com/office/drawing/2014/main" id="{CE7895C2-9CD5-A9C1-C151-FF6BB7EACB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17</a:t>
            </a:fld>
            <a:endParaRPr lang="en-GB" altLang="fr-FR">
              <a:latin typeface="Calibri" panose="020F0502020204030204" pitchFamily="34" charset="0"/>
            </a:endParaRPr>
          </a:p>
        </p:txBody>
      </p:sp>
    </p:spTree>
    <p:extLst>
      <p:ext uri="{BB962C8B-B14F-4D97-AF65-F5344CB8AC3E}">
        <p14:creationId xmlns:p14="http://schemas.microsoft.com/office/powerpoint/2010/main" val="1446268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2CDEE-939A-AFA7-1E7D-5F502963BB63}"/>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8114455-82FA-CA8F-1694-DB68568013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AC1D8B13-124F-38FE-A4B9-3F93FEC8A7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If there are forces of darkness attacking us – as they do most churches – then we need to go on the offensive and make life so ‘hot’ for them that they depart from our borough.  We must destroy their influence entirely.  But how?  They are, after all, immortal.</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Paul says in 2 Corinthians 10:3-4 NIV:  </a:t>
            </a:r>
            <a:r>
              <a:rPr lang="en-GB" altLang="fr-FR" sz="1400" b="1" i="1" dirty="0"/>
              <a:t>For though we live in the world, we do not wage war as the world does.  The weapons we fight with are not the weapons of the world.  On the contrary, they have divine power to demolish strongholds.  </a:t>
            </a:r>
            <a:r>
              <a:rPr lang="en-GB" altLang="fr-FR" sz="1400" b="1" i="0" dirty="0"/>
              <a:t>So what kinds of weapons are these?</a:t>
            </a:r>
            <a:endParaRPr lang="en-GB" altLang="fr-FR" sz="1400" b="1" i="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PRAY and WORSHIP:  Just as Moses, Aaron and Hur did.  Hold up high the name of Jesus in praise and worship.  It becomes too hot for the enemy.  Let’s practise worship, prayer and praise throughout our week – not just on Sundays.  1 Timothy 2:8 NIV.  </a:t>
            </a:r>
            <a:r>
              <a:rPr lang="en-GB" altLang="fr-FR" sz="1400" b="1" i="1" dirty="0"/>
              <a:t>… I want the men everywhere to pray, lifting up holy hands without anger or disputing.</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p:txBody>
      </p:sp>
      <p:sp>
        <p:nvSpPr>
          <p:cNvPr id="26628" name="Slide Number Placeholder 3">
            <a:extLst>
              <a:ext uri="{FF2B5EF4-FFF2-40B4-BE49-F238E27FC236}">
                <a16:creationId xmlns:a16="http://schemas.microsoft.com/office/drawing/2014/main" id="{C8CB959E-DBF9-3D37-B4D1-6283CA9087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18</a:t>
            </a:fld>
            <a:endParaRPr lang="en-GB" altLang="fr-FR">
              <a:latin typeface="Calibri" panose="020F0502020204030204" pitchFamily="34" charset="0"/>
            </a:endParaRPr>
          </a:p>
        </p:txBody>
      </p:sp>
    </p:spTree>
    <p:extLst>
      <p:ext uri="{BB962C8B-B14F-4D97-AF65-F5344CB8AC3E}">
        <p14:creationId xmlns:p14="http://schemas.microsoft.com/office/powerpoint/2010/main" val="25173656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28F4E-01AF-F418-F2DC-0161A4A62A46}"/>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EC56E38-3D93-891E-0CF8-F9BAEBE227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6F8FF01A-5018-1DB5-DA60-D58D4CAB73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RELY on the LORD who FIGHTS FOR US.   Here are some verses to help us. </a:t>
            </a:r>
          </a:p>
        </p:txBody>
      </p:sp>
      <p:sp>
        <p:nvSpPr>
          <p:cNvPr id="26628" name="Slide Number Placeholder 3">
            <a:extLst>
              <a:ext uri="{FF2B5EF4-FFF2-40B4-BE49-F238E27FC236}">
                <a16:creationId xmlns:a16="http://schemas.microsoft.com/office/drawing/2014/main" id="{353D7506-E54F-9377-C58E-0A3B41789F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19</a:t>
            </a:fld>
            <a:endParaRPr lang="en-GB" altLang="fr-FR">
              <a:latin typeface="Calibri" panose="020F0502020204030204" pitchFamily="34" charset="0"/>
            </a:endParaRPr>
          </a:p>
        </p:txBody>
      </p:sp>
    </p:spTree>
    <p:extLst>
      <p:ext uri="{BB962C8B-B14F-4D97-AF65-F5344CB8AC3E}">
        <p14:creationId xmlns:p14="http://schemas.microsoft.com/office/powerpoint/2010/main" val="1999172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E7876-DB03-7A0F-2D29-285F6315E229}"/>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322C3AA-5EAD-A388-A8F8-E53C3CADBE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603" name="Notes Placeholder 2">
            <a:extLst>
              <a:ext uri="{FF2B5EF4-FFF2-40B4-BE49-F238E27FC236}">
                <a16:creationId xmlns:a16="http://schemas.microsoft.com/office/drawing/2014/main" id="{BF6E6FBD-A0F8-D8BF-3B42-28136B3A2A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5604" name="Slide Number Placeholder 3">
            <a:extLst>
              <a:ext uri="{FF2B5EF4-FFF2-40B4-BE49-F238E27FC236}">
                <a16:creationId xmlns:a16="http://schemas.microsoft.com/office/drawing/2014/main" id="{ABC963B1-F4EC-A566-4B48-6D74DF8D79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2</a:t>
            </a:fld>
            <a:endParaRPr lang="en-GB" altLang="fr-FR">
              <a:latin typeface="Calibri" panose="020F0502020204030204" pitchFamily="34" charset="0"/>
            </a:endParaRPr>
          </a:p>
        </p:txBody>
      </p:sp>
    </p:spTree>
    <p:extLst>
      <p:ext uri="{BB962C8B-B14F-4D97-AF65-F5344CB8AC3E}">
        <p14:creationId xmlns:p14="http://schemas.microsoft.com/office/powerpoint/2010/main" val="2403921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AF94B-B048-724C-DA59-CEAF48FF570E}"/>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1FAF4A4-75DA-8551-ADF3-637F774862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B83E7B25-40D2-3625-0F4B-611B98DC4E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DECLARE and TRUST in the Blood of the Lamb, who has saved us forever!  Satan cannot harm us.  Our God is greater!</a:t>
            </a:r>
          </a:p>
        </p:txBody>
      </p:sp>
      <p:sp>
        <p:nvSpPr>
          <p:cNvPr id="26628" name="Slide Number Placeholder 3">
            <a:extLst>
              <a:ext uri="{FF2B5EF4-FFF2-40B4-BE49-F238E27FC236}">
                <a16:creationId xmlns:a16="http://schemas.microsoft.com/office/drawing/2014/main" id="{1C452DF9-98A9-C22D-9E1C-5971A14C15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20</a:t>
            </a:fld>
            <a:endParaRPr lang="en-GB" altLang="fr-FR">
              <a:latin typeface="Calibri" panose="020F0502020204030204" pitchFamily="34" charset="0"/>
            </a:endParaRPr>
          </a:p>
        </p:txBody>
      </p:sp>
    </p:spTree>
    <p:extLst>
      <p:ext uri="{BB962C8B-B14F-4D97-AF65-F5344CB8AC3E}">
        <p14:creationId xmlns:p14="http://schemas.microsoft.com/office/powerpoint/2010/main" val="5038487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B7292-16D4-B135-562E-B2AA5527F268}"/>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09FD28C-FE5A-0000-D534-1B3FCB6B85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8D80480A-C1A6-8936-28FA-B5B990CAD2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STAND FIRM and do not yield to them!  Sometimes we cannot move forward to make any progress – but we must never retreat or run.  Our spiritual armour is designed to protect our FRONT, not our BACK.</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GB" altLang="fr-FR" sz="1400" b="1" i="0"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altLang="fr-FR" sz="1400" b="1" i="0" dirty="0"/>
              <a:t>Do </a:t>
            </a:r>
            <a:r>
              <a:rPr lang="en-GB" altLang="fr-FR" sz="1400" b="1" i="1" dirty="0"/>
              <a:t>not</a:t>
            </a:r>
            <a:r>
              <a:rPr lang="en-GB" altLang="fr-FR" sz="1400" b="1" i="0" dirty="0"/>
              <a:t> give the devil a FOOTHOLD by sinful words and sinful behaviour.  Be TEFLON!  </a:t>
            </a:r>
          </a:p>
        </p:txBody>
      </p:sp>
      <p:sp>
        <p:nvSpPr>
          <p:cNvPr id="26628" name="Slide Number Placeholder 3">
            <a:extLst>
              <a:ext uri="{FF2B5EF4-FFF2-40B4-BE49-F238E27FC236}">
                <a16:creationId xmlns:a16="http://schemas.microsoft.com/office/drawing/2014/main" id="{39831787-5EBA-7E45-CE76-9C1F28CCEF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21</a:t>
            </a:fld>
            <a:endParaRPr lang="en-GB" altLang="fr-FR">
              <a:latin typeface="Calibri" panose="020F0502020204030204" pitchFamily="34" charset="0"/>
            </a:endParaRPr>
          </a:p>
        </p:txBody>
      </p:sp>
    </p:spTree>
    <p:extLst>
      <p:ext uri="{BB962C8B-B14F-4D97-AF65-F5344CB8AC3E}">
        <p14:creationId xmlns:p14="http://schemas.microsoft.com/office/powerpoint/2010/main" val="12065578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22</a:t>
            </a:fld>
            <a:endParaRPr lang="en-GB" altLang="fr-FR">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 typeface="Arial" panose="020B0604020202020204" pitchFamily="34" charset="0"/>
              <a:buChar char="•"/>
            </a:pPr>
            <a:r>
              <a:rPr lang="en-GB" altLang="fr-FR" sz="1400" b="1" dirty="0"/>
              <a:t>TCF Leaders were given this prophetic word – from Deuteronomy 25 – by Mark Birch-Machin in July 2017.</a:t>
            </a:r>
          </a:p>
          <a:p>
            <a:pPr marL="171450" indent="-171450">
              <a:spcBef>
                <a:spcPct val="0"/>
              </a:spcBef>
              <a:buFont typeface="Arial" panose="020B0604020202020204" pitchFamily="34" charset="0"/>
              <a:buChar char="•"/>
            </a:pPr>
            <a:endParaRPr lang="en-GB" altLang="fr-FR" sz="1400" b="1" dirty="0"/>
          </a:p>
          <a:p>
            <a:pPr marL="171450" indent="-171450">
              <a:spcBef>
                <a:spcPct val="0"/>
              </a:spcBef>
              <a:buFont typeface="Arial" panose="020B0604020202020204" pitchFamily="34" charset="0"/>
              <a:buChar char="•"/>
            </a:pPr>
            <a:r>
              <a:rPr lang="en-GB" altLang="fr-FR" sz="1400" b="1" dirty="0"/>
              <a:t>When I was praying in the Café during the Daniel Fast period, God strongly reminded me of this word and said that is was being fulfilled now.  We need to deal with the consequences.</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3</a:t>
            </a:fld>
            <a:endParaRPr lang="en-GB" altLang="fr-FR">
              <a:latin typeface="Calibri" panose="020F0502020204030204" pitchFamily="34" charset="0"/>
            </a:endParaRPr>
          </a:p>
        </p:txBody>
      </p:sp>
    </p:spTree>
    <p:extLst>
      <p:ext uri="{BB962C8B-B14F-4D97-AF65-F5344CB8AC3E}">
        <p14:creationId xmlns:p14="http://schemas.microsoft.com/office/powerpoint/2010/main" val="3198054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Early on, the Amalekites were Israel’s chief enemies.  </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They were battle-hardened and equipped for war.  Israel were neither!</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4</a:t>
            </a:fld>
            <a:endParaRPr lang="en-GB" altLang="fr-FR">
              <a:latin typeface="Calibri" panose="020F0502020204030204" pitchFamily="34" charset="0"/>
            </a:endParaRPr>
          </a:p>
        </p:txBody>
      </p:sp>
    </p:spTree>
    <p:extLst>
      <p:ext uri="{BB962C8B-B14F-4D97-AF65-F5344CB8AC3E}">
        <p14:creationId xmlns:p14="http://schemas.microsoft.com/office/powerpoint/2010/main" val="1389529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6E046-AD79-DF2B-1F09-C526741AF7F6}"/>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3291C0F7-6547-BEC7-4ECA-08608AA12E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E1F9CBA1-9A7F-50EA-A29D-D1CF6C3FF9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The important message here was that Israel only triumphed because God was fighting for them – and they had engaged God’s power by worship and intercession.</a:t>
            </a:r>
          </a:p>
        </p:txBody>
      </p:sp>
      <p:sp>
        <p:nvSpPr>
          <p:cNvPr id="26628" name="Slide Number Placeholder 3">
            <a:extLst>
              <a:ext uri="{FF2B5EF4-FFF2-40B4-BE49-F238E27FC236}">
                <a16:creationId xmlns:a16="http://schemas.microsoft.com/office/drawing/2014/main" id="{3E94106C-AC52-D332-F5A6-A900C79F36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5</a:t>
            </a:fld>
            <a:endParaRPr lang="en-GB" altLang="fr-FR">
              <a:latin typeface="Calibri" panose="020F0502020204030204" pitchFamily="34" charset="0"/>
            </a:endParaRPr>
          </a:p>
        </p:txBody>
      </p:sp>
    </p:spTree>
    <p:extLst>
      <p:ext uri="{BB962C8B-B14F-4D97-AF65-F5344CB8AC3E}">
        <p14:creationId xmlns:p14="http://schemas.microsoft.com/office/powerpoint/2010/main" val="3951774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3F1F0-49BB-E3D4-E586-BE62FDAED372}"/>
            </a:ext>
          </a:extLst>
        </p:cNvPr>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394D2D54-6E34-EBD4-5D86-4B48C4E406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5603" name="Notes Placeholder 2">
            <a:extLst>
              <a:ext uri="{FF2B5EF4-FFF2-40B4-BE49-F238E27FC236}">
                <a16:creationId xmlns:a16="http://schemas.microsoft.com/office/drawing/2014/main" id="{7ABCA9EB-E486-717A-7D42-F51D2B8C38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5604" name="Slide Number Placeholder 3">
            <a:extLst>
              <a:ext uri="{FF2B5EF4-FFF2-40B4-BE49-F238E27FC236}">
                <a16:creationId xmlns:a16="http://schemas.microsoft.com/office/drawing/2014/main" id="{D2C113BA-33FB-C029-C4FA-1B30626A3C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6</a:t>
            </a:fld>
            <a:endParaRPr lang="en-GB" altLang="fr-FR">
              <a:latin typeface="Calibri" panose="020F0502020204030204" pitchFamily="34" charset="0"/>
            </a:endParaRPr>
          </a:p>
        </p:txBody>
      </p:sp>
    </p:spTree>
    <p:extLst>
      <p:ext uri="{BB962C8B-B14F-4D97-AF65-F5344CB8AC3E}">
        <p14:creationId xmlns:p14="http://schemas.microsoft.com/office/powerpoint/2010/main" val="362952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3412C-26B7-F501-C05C-97E9B3CC165F}"/>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ACDE9CD-2CE9-2116-A507-ECD563A406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11287B01-DD5E-29DE-C147-86E7DB6E9A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Another five hundred years later, they were still a problem.  So God wanted them dealt with!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However, King Saul was disobedient and did not complete the task God had given him.  He just made a ‘token’ effort: virtue-signalling!</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Notice the name ‘Agag’ who was ruler of the Amalekites!</a:t>
            </a:r>
          </a:p>
        </p:txBody>
      </p:sp>
      <p:sp>
        <p:nvSpPr>
          <p:cNvPr id="26628" name="Slide Number Placeholder 3">
            <a:extLst>
              <a:ext uri="{FF2B5EF4-FFF2-40B4-BE49-F238E27FC236}">
                <a16:creationId xmlns:a16="http://schemas.microsoft.com/office/drawing/2014/main" id="{CB49EC08-1A56-AA0D-997E-CCEE5B0BC9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7</a:t>
            </a:fld>
            <a:endParaRPr lang="en-GB" altLang="fr-FR">
              <a:latin typeface="Calibri" panose="020F0502020204030204" pitchFamily="34" charset="0"/>
            </a:endParaRPr>
          </a:p>
        </p:txBody>
      </p:sp>
    </p:spTree>
    <p:extLst>
      <p:ext uri="{BB962C8B-B14F-4D97-AF65-F5344CB8AC3E}">
        <p14:creationId xmlns:p14="http://schemas.microsoft.com/office/powerpoint/2010/main" val="3790123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B44BE-78B7-96E3-CACB-C01D3FFD025F}"/>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AB13DDA3-2214-2C62-A60B-B6EB91D227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CBEBB04C-8718-5A7E-EEDA-A2256E6382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6DADCDF8-464E-7080-9FD8-1AEE7F43FA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8</a:t>
            </a:fld>
            <a:endParaRPr lang="en-GB" altLang="fr-FR">
              <a:latin typeface="Calibri" panose="020F0502020204030204" pitchFamily="34" charset="0"/>
            </a:endParaRPr>
          </a:p>
        </p:txBody>
      </p:sp>
    </p:spTree>
    <p:extLst>
      <p:ext uri="{BB962C8B-B14F-4D97-AF65-F5344CB8AC3E}">
        <p14:creationId xmlns:p14="http://schemas.microsoft.com/office/powerpoint/2010/main" val="3542754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DCF6A-8EC9-FA44-181D-B3EE31CA99F9}"/>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AA4BA47-2CD8-80F7-4F7A-A6EC704292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7" name="Notes Placeholder 2">
            <a:extLst>
              <a:ext uri="{FF2B5EF4-FFF2-40B4-BE49-F238E27FC236}">
                <a16:creationId xmlns:a16="http://schemas.microsoft.com/office/drawing/2014/main" id="{2D851D33-A40D-F769-B607-4EF44ECC2E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 typeface="Arial" panose="020B0604020202020204" pitchFamily="34" charset="0"/>
              <a:buChar char="•"/>
            </a:pPr>
            <a:r>
              <a:rPr lang="en-GB" altLang="fr-FR" sz="1400" b="1" dirty="0"/>
              <a:t>Let’s recall the prophetic word given to TCF by Mark Birch-Machin…</a:t>
            </a:r>
          </a:p>
        </p:txBody>
      </p:sp>
      <p:sp>
        <p:nvSpPr>
          <p:cNvPr id="26628" name="Slide Number Placeholder 3">
            <a:extLst>
              <a:ext uri="{FF2B5EF4-FFF2-40B4-BE49-F238E27FC236}">
                <a16:creationId xmlns:a16="http://schemas.microsoft.com/office/drawing/2014/main" id="{7B4D98AA-21D6-6700-1D7C-5A97F77620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9</a:t>
            </a:fld>
            <a:endParaRPr lang="en-GB" altLang="fr-FR">
              <a:latin typeface="Calibri" panose="020F0502020204030204" pitchFamily="34" charset="0"/>
            </a:endParaRPr>
          </a:p>
        </p:txBody>
      </p:sp>
    </p:spTree>
    <p:extLst>
      <p:ext uri="{BB962C8B-B14F-4D97-AF65-F5344CB8AC3E}">
        <p14:creationId xmlns:p14="http://schemas.microsoft.com/office/powerpoint/2010/main" val="35892304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F826816D-0551-4FBF-B4C3-644F823BDB03}"/>
              </a:ext>
            </a:extLst>
          </p:cNvPr>
          <p:cNvSpPr>
            <a:spLocks noGrp="1"/>
          </p:cNvSpPr>
          <p:nvPr>
            <p:ph type="dt" sz="half" idx="10"/>
          </p:nvPr>
        </p:nvSpPr>
        <p:spPr/>
        <p:txBody>
          <a:bodyPr/>
          <a:lstStyle>
            <a:lvl1pPr>
              <a:defRPr/>
            </a:lvl1pPr>
          </a:lstStyle>
          <a:p>
            <a:pPr>
              <a:defRPr/>
            </a:pPr>
            <a:fld id="{08C3C882-0963-4183-A6B2-24C9E7DF6523}" type="datetimeFigureOut">
              <a:rPr lang="en-US"/>
              <a:pPr>
                <a:defRPr/>
              </a:pPr>
              <a:t>2/7/2026</a:t>
            </a:fld>
            <a:endParaRPr lang="en-GB"/>
          </a:p>
        </p:txBody>
      </p:sp>
      <p:sp>
        <p:nvSpPr>
          <p:cNvPr id="5" name="Footer Placeholder 18">
            <a:extLst>
              <a:ext uri="{FF2B5EF4-FFF2-40B4-BE49-F238E27FC236}">
                <a16:creationId xmlns:a16="http://schemas.microsoft.com/office/drawing/2014/main" id="{E5DD1176-6911-4231-A10A-091C28B3D8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6">
            <a:extLst>
              <a:ext uri="{FF2B5EF4-FFF2-40B4-BE49-F238E27FC236}">
                <a16:creationId xmlns:a16="http://schemas.microsoft.com/office/drawing/2014/main" id="{F0C5F457-536A-48B0-8DB5-BDEDF19F747B}"/>
              </a:ext>
            </a:extLst>
          </p:cNvPr>
          <p:cNvSpPr>
            <a:spLocks noGrp="1"/>
          </p:cNvSpPr>
          <p:nvPr>
            <p:ph type="sldNum" sz="quarter" idx="12"/>
          </p:nvPr>
        </p:nvSpPr>
        <p:spPr/>
        <p:txBody>
          <a:bodyPr/>
          <a:lstStyle>
            <a:lvl1pPr>
              <a:defRPr>
                <a:solidFill>
                  <a:srgbClr val="D1EAEE"/>
                </a:solidFill>
              </a:defRPr>
            </a:lvl1pPr>
          </a:lstStyle>
          <a:p>
            <a:fld id="{716383EB-F658-4E17-9E57-443823BEC816}" type="slidenum">
              <a:rPr lang="en-GB" altLang="fr-FR"/>
              <a:pPr/>
              <a:t>‹#›</a:t>
            </a:fld>
            <a:endParaRPr lang="en-GB" altLang="fr-FR"/>
          </a:p>
        </p:txBody>
      </p:sp>
    </p:spTree>
    <p:extLst>
      <p:ext uri="{BB962C8B-B14F-4D97-AF65-F5344CB8AC3E}">
        <p14:creationId xmlns:p14="http://schemas.microsoft.com/office/powerpoint/2010/main" val="3172109389"/>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93B586E-9A21-41FE-BFE0-0E9AE9CE64DF}"/>
              </a:ext>
            </a:extLst>
          </p:cNvPr>
          <p:cNvSpPr>
            <a:spLocks noGrp="1"/>
          </p:cNvSpPr>
          <p:nvPr>
            <p:ph type="dt" sz="half" idx="10"/>
          </p:nvPr>
        </p:nvSpPr>
        <p:spPr/>
        <p:txBody>
          <a:bodyPr/>
          <a:lstStyle>
            <a:lvl1pPr>
              <a:defRPr/>
            </a:lvl1pPr>
          </a:lstStyle>
          <a:p>
            <a:pPr>
              <a:defRPr/>
            </a:pPr>
            <a:fld id="{8A7A8597-037A-4045-90F7-D93566CE7FE8}" type="datetimeFigureOut">
              <a:rPr lang="en-US"/>
              <a:pPr>
                <a:defRPr/>
              </a:pPr>
              <a:t>2/7/2026</a:t>
            </a:fld>
            <a:endParaRPr lang="en-GB"/>
          </a:p>
        </p:txBody>
      </p:sp>
      <p:sp>
        <p:nvSpPr>
          <p:cNvPr id="5" name="Footer Placeholder 21">
            <a:extLst>
              <a:ext uri="{FF2B5EF4-FFF2-40B4-BE49-F238E27FC236}">
                <a16:creationId xmlns:a16="http://schemas.microsoft.com/office/drawing/2014/main" id="{B0B2A4D8-CEB3-4EA5-84A6-30EB085DB6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54B82BD8-9DD8-42C9-98CF-F9C5377B0621}"/>
              </a:ext>
            </a:extLst>
          </p:cNvPr>
          <p:cNvSpPr>
            <a:spLocks noGrp="1"/>
          </p:cNvSpPr>
          <p:nvPr>
            <p:ph type="sldNum" sz="quarter" idx="12"/>
          </p:nvPr>
        </p:nvSpPr>
        <p:spPr/>
        <p:txBody>
          <a:bodyPr/>
          <a:lstStyle>
            <a:lvl1pPr>
              <a:defRPr/>
            </a:lvl1pPr>
          </a:lstStyle>
          <a:p>
            <a:fld id="{0F0A13B8-2BFF-405A-B982-3CD821C593A2}" type="slidenum">
              <a:rPr lang="en-GB" altLang="fr-FR"/>
              <a:pPr/>
              <a:t>‹#›</a:t>
            </a:fld>
            <a:endParaRPr lang="en-GB" altLang="fr-FR"/>
          </a:p>
        </p:txBody>
      </p:sp>
    </p:spTree>
    <p:extLst>
      <p:ext uri="{BB962C8B-B14F-4D97-AF65-F5344CB8AC3E}">
        <p14:creationId xmlns:p14="http://schemas.microsoft.com/office/powerpoint/2010/main" val="11798182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B1B0564-74F1-4D7E-8DC2-C894BE049650}"/>
              </a:ext>
            </a:extLst>
          </p:cNvPr>
          <p:cNvSpPr>
            <a:spLocks noGrp="1"/>
          </p:cNvSpPr>
          <p:nvPr>
            <p:ph type="dt" sz="half" idx="10"/>
          </p:nvPr>
        </p:nvSpPr>
        <p:spPr/>
        <p:txBody>
          <a:bodyPr/>
          <a:lstStyle>
            <a:lvl1pPr>
              <a:defRPr/>
            </a:lvl1pPr>
          </a:lstStyle>
          <a:p>
            <a:pPr>
              <a:defRPr/>
            </a:pPr>
            <a:fld id="{334D96B7-AD2E-45A7-A393-A865784DE9D7}" type="datetimeFigureOut">
              <a:rPr lang="en-US"/>
              <a:pPr>
                <a:defRPr/>
              </a:pPr>
              <a:t>2/7/2026</a:t>
            </a:fld>
            <a:endParaRPr lang="en-GB"/>
          </a:p>
        </p:txBody>
      </p:sp>
      <p:sp>
        <p:nvSpPr>
          <p:cNvPr id="5" name="Footer Placeholder 21">
            <a:extLst>
              <a:ext uri="{FF2B5EF4-FFF2-40B4-BE49-F238E27FC236}">
                <a16:creationId xmlns:a16="http://schemas.microsoft.com/office/drawing/2014/main" id="{79AB3E8C-DBD6-4812-92D9-6C64322F239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8B3C152-3F80-47B8-9B07-64C26513D7BD}"/>
              </a:ext>
            </a:extLst>
          </p:cNvPr>
          <p:cNvSpPr>
            <a:spLocks noGrp="1"/>
          </p:cNvSpPr>
          <p:nvPr>
            <p:ph type="sldNum" sz="quarter" idx="12"/>
          </p:nvPr>
        </p:nvSpPr>
        <p:spPr/>
        <p:txBody>
          <a:bodyPr/>
          <a:lstStyle>
            <a:lvl1pPr>
              <a:defRPr/>
            </a:lvl1pPr>
          </a:lstStyle>
          <a:p>
            <a:fld id="{EF8C058B-22F9-4F6F-A1A4-4383C815874C}" type="slidenum">
              <a:rPr lang="en-GB" altLang="fr-FR"/>
              <a:pPr/>
              <a:t>‹#›</a:t>
            </a:fld>
            <a:endParaRPr lang="en-GB" altLang="fr-FR"/>
          </a:p>
        </p:txBody>
      </p:sp>
    </p:spTree>
    <p:extLst>
      <p:ext uri="{BB962C8B-B14F-4D97-AF65-F5344CB8AC3E}">
        <p14:creationId xmlns:p14="http://schemas.microsoft.com/office/powerpoint/2010/main" val="402774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8543CBE-476E-4563-ACC1-BFC0B34463E8}"/>
              </a:ext>
            </a:extLst>
          </p:cNvPr>
          <p:cNvSpPr>
            <a:spLocks noGrp="1"/>
          </p:cNvSpPr>
          <p:nvPr>
            <p:ph type="dt" sz="half" idx="10"/>
          </p:nvPr>
        </p:nvSpPr>
        <p:spPr/>
        <p:txBody>
          <a:bodyPr/>
          <a:lstStyle>
            <a:lvl1pPr>
              <a:defRPr/>
            </a:lvl1pPr>
          </a:lstStyle>
          <a:p>
            <a:pPr>
              <a:defRPr/>
            </a:pPr>
            <a:fld id="{9868CD37-68C0-4B13-B08F-A6E51936BB1F}" type="datetimeFigureOut">
              <a:rPr lang="en-US"/>
              <a:pPr>
                <a:defRPr/>
              </a:pPr>
              <a:t>2/7/2026</a:t>
            </a:fld>
            <a:endParaRPr lang="en-GB"/>
          </a:p>
        </p:txBody>
      </p:sp>
      <p:sp>
        <p:nvSpPr>
          <p:cNvPr id="5" name="Footer Placeholder 21">
            <a:extLst>
              <a:ext uri="{FF2B5EF4-FFF2-40B4-BE49-F238E27FC236}">
                <a16:creationId xmlns:a16="http://schemas.microsoft.com/office/drawing/2014/main" id="{CD7A709A-25FE-4329-A289-AFA1D7A4036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1B153F1E-7664-400C-9A03-B1BC5B30D57A}"/>
              </a:ext>
            </a:extLst>
          </p:cNvPr>
          <p:cNvSpPr>
            <a:spLocks noGrp="1"/>
          </p:cNvSpPr>
          <p:nvPr>
            <p:ph type="sldNum" sz="quarter" idx="12"/>
          </p:nvPr>
        </p:nvSpPr>
        <p:spPr/>
        <p:txBody>
          <a:bodyPr/>
          <a:lstStyle>
            <a:lvl1pPr>
              <a:defRPr/>
            </a:lvl1pPr>
          </a:lstStyle>
          <a:p>
            <a:fld id="{FB8152A7-F0F5-4CA8-9B66-30599B774876}" type="slidenum">
              <a:rPr lang="en-GB" altLang="fr-FR"/>
              <a:pPr/>
              <a:t>‹#›</a:t>
            </a:fld>
            <a:endParaRPr lang="en-GB" altLang="fr-FR"/>
          </a:p>
        </p:txBody>
      </p:sp>
    </p:spTree>
    <p:extLst>
      <p:ext uri="{BB962C8B-B14F-4D97-AF65-F5344CB8AC3E}">
        <p14:creationId xmlns:p14="http://schemas.microsoft.com/office/powerpoint/2010/main" val="2438349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0C171850-C091-41CF-86AF-9EF60A216A01}"/>
              </a:ext>
            </a:extLst>
          </p:cNvPr>
          <p:cNvSpPr>
            <a:spLocks noGrp="1"/>
          </p:cNvSpPr>
          <p:nvPr>
            <p:ph type="dt" sz="half" idx="10"/>
          </p:nvPr>
        </p:nvSpPr>
        <p:spPr/>
        <p:txBody>
          <a:bodyPr/>
          <a:lstStyle>
            <a:lvl1pPr>
              <a:defRPr/>
            </a:lvl1pPr>
          </a:lstStyle>
          <a:p>
            <a:pPr>
              <a:defRPr/>
            </a:pPr>
            <a:fld id="{9968783F-AA79-44EB-ACA6-06B84BFF0807}" type="datetimeFigureOut">
              <a:rPr lang="en-US"/>
              <a:pPr>
                <a:defRPr/>
              </a:pPr>
              <a:t>2/7/2026</a:t>
            </a:fld>
            <a:endParaRPr lang="en-GB"/>
          </a:p>
        </p:txBody>
      </p:sp>
      <p:sp>
        <p:nvSpPr>
          <p:cNvPr id="5" name="Footer Placeholder 4">
            <a:extLst>
              <a:ext uri="{FF2B5EF4-FFF2-40B4-BE49-F238E27FC236}">
                <a16:creationId xmlns:a16="http://schemas.microsoft.com/office/drawing/2014/main" id="{A3600E44-D87D-4817-A561-1AF08419690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4E0A237-303A-4C32-8ED8-AA534089C128}"/>
              </a:ext>
            </a:extLst>
          </p:cNvPr>
          <p:cNvSpPr>
            <a:spLocks noGrp="1"/>
          </p:cNvSpPr>
          <p:nvPr>
            <p:ph type="sldNum" sz="quarter" idx="12"/>
          </p:nvPr>
        </p:nvSpPr>
        <p:spPr/>
        <p:txBody>
          <a:bodyPr/>
          <a:lstStyle>
            <a:lvl1pPr>
              <a:defRPr>
                <a:solidFill>
                  <a:srgbClr val="D1EAEE"/>
                </a:solidFill>
              </a:defRPr>
            </a:lvl1pPr>
          </a:lstStyle>
          <a:p>
            <a:fld id="{D17D8DC5-E36F-404B-B757-0C230FDFB897}" type="slidenum">
              <a:rPr lang="en-GB" altLang="fr-FR"/>
              <a:pPr/>
              <a:t>‹#›</a:t>
            </a:fld>
            <a:endParaRPr lang="en-GB" altLang="fr-FR"/>
          </a:p>
        </p:txBody>
      </p:sp>
    </p:spTree>
    <p:extLst>
      <p:ext uri="{BB962C8B-B14F-4D97-AF65-F5344CB8AC3E}">
        <p14:creationId xmlns:p14="http://schemas.microsoft.com/office/powerpoint/2010/main" val="3779556608"/>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F7EB1C67-CED7-4DD7-8721-DD08CF7C53F2}"/>
              </a:ext>
            </a:extLst>
          </p:cNvPr>
          <p:cNvSpPr>
            <a:spLocks noGrp="1"/>
          </p:cNvSpPr>
          <p:nvPr>
            <p:ph type="dt" sz="half" idx="10"/>
          </p:nvPr>
        </p:nvSpPr>
        <p:spPr/>
        <p:txBody>
          <a:bodyPr/>
          <a:lstStyle>
            <a:lvl1pPr>
              <a:defRPr/>
            </a:lvl1pPr>
          </a:lstStyle>
          <a:p>
            <a:pPr>
              <a:defRPr/>
            </a:pPr>
            <a:fld id="{B2939915-DB9F-4D53-9B80-5574B6EDC8FD}" type="datetimeFigureOut">
              <a:rPr lang="en-US"/>
              <a:pPr>
                <a:defRPr/>
              </a:pPr>
              <a:t>2/7/2026</a:t>
            </a:fld>
            <a:endParaRPr lang="en-GB"/>
          </a:p>
        </p:txBody>
      </p:sp>
      <p:sp>
        <p:nvSpPr>
          <p:cNvPr id="6" name="Footer Placeholder 21">
            <a:extLst>
              <a:ext uri="{FF2B5EF4-FFF2-40B4-BE49-F238E27FC236}">
                <a16:creationId xmlns:a16="http://schemas.microsoft.com/office/drawing/2014/main" id="{AED48F96-0E05-4B9C-953F-3FF3A450EF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B84158C8-059F-42D3-B594-F2FBED71AA2C}"/>
              </a:ext>
            </a:extLst>
          </p:cNvPr>
          <p:cNvSpPr>
            <a:spLocks noGrp="1"/>
          </p:cNvSpPr>
          <p:nvPr>
            <p:ph type="sldNum" sz="quarter" idx="12"/>
          </p:nvPr>
        </p:nvSpPr>
        <p:spPr/>
        <p:txBody>
          <a:bodyPr/>
          <a:lstStyle>
            <a:lvl1pPr>
              <a:defRPr/>
            </a:lvl1pPr>
          </a:lstStyle>
          <a:p>
            <a:fld id="{C662F00B-9009-4BFD-802C-8F1474BE0A74}" type="slidenum">
              <a:rPr lang="en-GB" altLang="fr-FR"/>
              <a:pPr/>
              <a:t>‹#›</a:t>
            </a:fld>
            <a:endParaRPr lang="en-GB" altLang="fr-FR"/>
          </a:p>
        </p:txBody>
      </p:sp>
    </p:spTree>
    <p:extLst>
      <p:ext uri="{BB962C8B-B14F-4D97-AF65-F5344CB8AC3E}">
        <p14:creationId xmlns:p14="http://schemas.microsoft.com/office/powerpoint/2010/main" val="23422535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BDBA8B03-28B2-40A4-B9D6-A10D850037D1}"/>
              </a:ext>
            </a:extLst>
          </p:cNvPr>
          <p:cNvSpPr>
            <a:spLocks noGrp="1"/>
          </p:cNvSpPr>
          <p:nvPr>
            <p:ph type="dt" sz="half" idx="10"/>
          </p:nvPr>
        </p:nvSpPr>
        <p:spPr/>
        <p:txBody>
          <a:bodyPr/>
          <a:lstStyle>
            <a:lvl1pPr>
              <a:defRPr/>
            </a:lvl1pPr>
          </a:lstStyle>
          <a:p>
            <a:pPr>
              <a:defRPr/>
            </a:pPr>
            <a:fld id="{C2FB9570-A114-4E7F-BF8C-13727984558E}" type="datetimeFigureOut">
              <a:rPr lang="en-US"/>
              <a:pPr>
                <a:defRPr/>
              </a:pPr>
              <a:t>2/7/2026</a:t>
            </a:fld>
            <a:endParaRPr lang="en-GB"/>
          </a:p>
        </p:txBody>
      </p:sp>
      <p:sp>
        <p:nvSpPr>
          <p:cNvPr id="8" name="Footer Placeholder 21">
            <a:extLst>
              <a:ext uri="{FF2B5EF4-FFF2-40B4-BE49-F238E27FC236}">
                <a16:creationId xmlns:a16="http://schemas.microsoft.com/office/drawing/2014/main" id="{216456BE-8ECD-47D9-8D7F-D836B354BA4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17">
            <a:extLst>
              <a:ext uri="{FF2B5EF4-FFF2-40B4-BE49-F238E27FC236}">
                <a16:creationId xmlns:a16="http://schemas.microsoft.com/office/drawing/2014/main" id="{776B8716-9DCF-4C0E-8276-EC8CB4D9891F}"/>
              </a:ext>
            </a:extLst>
          </p:cNvPr>
          <p:cNvSpPr>
            <a:spLocks noGrp="1"/>
          </p:cNvSpPr>
          <p:nvPr>
            <p:ph type="sldNum" sz="quarter" idx="12"/>
          </p:nvPr>
        </p:nvSpPr>
        <p:spPr/>
        <p:txBody>
          <a:bodyPr/>
          <a:lstStyle>
            <a:lvl1pPr>
              <a:defRPr/>
            </a:lvl1pPr>
          </a:lstStyle>
          <a:p>
            <a:fld id="{C5B0A1CA-E287-455B-945F-36E9EBF5F76D}" type="slidenum">
              <a:rPr lang="en-GB" altLang="fr-FR"/>
              <a:pPr/>
              <a:t>‹#›</a:t>
            </a:fld>
            <a:endParaRPr lang="en-GB" altLang="fr-FR"/>
          </a:p>
        </p:txBody>
      </p:sp>
    </p:spTree>
    <p:extLst>
      <p:ext uri="{BB962C8B-B14F-4D97-AF65-F5344CB8AC3E}">
        <p14:creationId xmlns:p14="http://schemas.microsoft.com/office/powerpoint/2010/main" val="9572730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F5FC44F4-EE53-414B-927F-A187AFC2F7FB}"/>
              </a:ext>
            </a:extLst>
          </p:cNvPr>
          <p:cNvSpPr>
            <a:spLocks noGrp="1"/>
          </p:cNvSpPr>
          <p:nvPr>
            <p:ph type="dt" sz="half" idx="10"/>
          </p:nvPr>
        </p:nvSpPr>
        <p:spPr/>
        <p:txBody>
          <a:bodyPr/>
          <a:lstStyle>
            <a:lvl1pPr>
              <a:defRPr/>
            </a:lvl1pPr>
          </a:lstStyle>
          <a:p>
            <a:pPr>
              <a:defRPr/>
            </a:pPr>
            <a:fld id="{BC2DAA4B-930C-4C62-864D-42D66BE81628}" type="datetimeFigureOut">
              <a:rPr lang="en-US"/>
              <a:pPr>
                <a:defRPr/>
              </a:pPr>
              <a:t>2/7/2026</a:t>
            </a:fld>
            <a:endParaRPr lang="en-GB"/>
          </a:p>
        </p:txBody>
      </p:sp>
      <p:sp>
        <p:nvSpPr>
          <p:cNvPr id="4" name="Footer Placeholder 21">
            <a:extLst>
              <a:ext uri="{FF2B5EF4-FFF2-40B4-BE49-F238E27FC236}">
                <a16:creationId xmlns:a16="http://schemas.microsoft.com/office/drawing/2014/main" id="{069CD020-C967-4DF5-84EC-9382036F6C1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EC4DA639-C7AA-4EB8-AC03-F3B0A3974669}"/>
              </a:ext>
            </a:extLst>
          </p:cNvPr>
          <p:cNvSpPr>
            <a:spLocks noGrp="1"/>
          </p:cNvSpPr>
          <p:nvPr>
            <p:ph type="sldNum" sz="quarter" idx="12"/>
          </p:nvPr>
        </p:nvSpPr>
        <p:spPr/>
        <p:txBody>
          <a:bodyPr/>
          <a:lstStyle>
            <a:lvl1pPr>
              <a:defRPr/>
            </a:lvl1pPr>
          </a:lstStyle>
          <a:p>
            <a:fld id="{059BDFCE-0C84-415D-B5B1-C9C497AFC1F6}" type="slidenum">
              <a:rPr lang="en-GB" altLang="fr-FR"/>
              <a:pPr/>
              <a:t>‹#›</a:t>
            </a:fld>
            <a:endParaRPr lang="en-GB" altLang="fr-FR"/>
          </a:p>
        </p:txBody>
      </p:sp>
    </p:spTree>
    <p:extLst>
      <p:ext uri="{BB962C8B-B14F-4D97-AF65-F5344CB8AC3E}">
        <p14:creationId xmlns:p14="http://schemas.microsoft.com/office/powerpoint/2010/main" val="5014856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9E851C1-6162-441D-8B2D-038AEEF36682}"/>
              </a:ext>
            </a:extLst>
          </p:cNvPr>
          <p:cNvSpPr>
            <a:spLocks noGrp="1"/>
          </p:cNvSpPr>
          <p:nvPr>
            <p:ph type="dt" sz="half" idx="10"/>
          </p:nvPr>
        </p:nvSpPr>
        <p:spPr/>
        <p:txBody>
          <a:bodyPr/>
          <a:lstStyle>
            <a:lvl1pPr>
              <a:defRPr/>
            </a:lvl1pPr>
          </a:lstStyle>
          <a:p>
            <a:pPr>
              <a:defRPr/>
            </a:pPr>
            <a:fld id="{762907C3-61E7-437A-BEC1-04C590353DBF}" type="datetimeFigureOut">
              <a:rPr lang="en-US"/>
              <a:pPr>
                <a:defRPr/>
              </a:pPr>
              <a:t>2/7/2026</a:t>
            </a:fld>
            <a:endParaRPr lang="en-GB"/>
          </a:p>
        </p:txBody>
      </p:sp>
      <p:sp>
        <p:nvSpPr>
          <p:cNvPr id="3" name="Footer Placeholder 21">
            <a:extLst>
              <a:ext uri="{FF2B5EF4-FFF2-40B4-BE49-F238E27FC236}">
                <a16:creationId xmlns:a16="http://schemas.microsoft.com/office/drawing/2014/main" id="{32314381-F938-4C67-8E08-D791CDE3EF9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11271D71-D3BA-403E-8218-E6B76E2ED20A}"/>
              </a:ext>
            </a:extLst>
          </p:cNvPr>
          <p:cNvSpPr>
            <a:spLocks noGrp="1"/>
          </p:cNvSpPr>
          <p:nvPr>
            <p:ph type="sldNum" sz="quarter" idx="12"/>
          </p:nvPr>
        </p:nvSpPr>
        <p:spPr/>
        <p:txBody>
          <a:bodyPr/>
          <a:lstStyle>
            <a:lvl1pPr>
              <a:defRPr/>
            </a:lvl1pPr>
          </a:lstStyle>
          <a:p>
            <a:fld id="{5158025E-172C-45DE-9EA1-D3181E68488E}" type="slidenum">
              <a:rPr lang="en-GB" altLang="fr-FR"/>
              <a:pPr/>
              <a:t>‹#›</a:t>
            </a:fld>
            <a:endParaRPr lang="en-GB" altLang="fr-FR"/>
          </a:p>
        </p:txBody>
      </p:sp>
    </p:spTree>
    <p:extLst>
      <p:ext uri="{BB962C8B-B14F-4D97-AF65-F5344CB8AC3E}">
        <p14:creationId xmlns:p14="http://schemas.microsoft.com/office/powerpoint/2010/main" val="37879670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54E075BB-83AE-4541-B9FB-B6066D7BA8E0}"/>
              </a:ext>
            </a:extLst>
          </p:cNvPr>
          <p:cNvSpPr>
            <a:spLocks noGrp="1"/>
          </p:cNvSpPr>
          <p:nvPr>
            <p:ph type="dt" sz="half" idx="10"/>
          </p:nvPr>
        </p:nvSpPr>
        <p:spPr/>
        <p:txBody>
          <a:bodyPr/>
          <a:lstStyle>
            <a:lvl1pPr>
              <a:defRPr/>
            </a:lvl1pPr>
          </a:lstStyle>
          <a:p>
            <a:pPr>
              <a:defRPr/>
            </a:pPr>
            <a:fld id="{5A900945-C35E-40C3-B0C4-08825E22867B}" type="datetimeFigureOut">
              <a:rPr lang="en-US"/>
              <a:pPr>
                <a:defRPr/>
              </a:pPr>
              <a:t>2/7/2026</a:t>
            </a:fld>
            <a:endParaRPr lang="en-GB"/>
          </a:p>
        </p:txBody>
      </p:sp>
      <p:sp>
        <p:nvSpPr>
          <p:cNvPr id="6" name="Footer Placeholder 21">
            <a:extLst>
              <a:ext uri="{FF2B5EF4-FFF2-40B4-BE49-F238E27FC236}">
                <a16:creationId xmlns:a16="http://schemas.microsoft.com/office/drawing/2014/main" id="{2F856FAB-568D-44A1-AD41-1DA596926D2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75C5B42C-99D8-4074-A0DF-899A24A6BA5C}"/>
              </a:ext>
            </a:extLst>
          </p:cNvPr>
          <p:cNvSpPr>
            <a:spLocks noGrp="1"/>
          </p:cNvSpPr>
          <p:nvPr>
            <p:ph type="sldNum" sz="quarter" idx="12"/>
          </p:nvPr>
        </p:nvSpPr>
        <p:spPr/>
        <p:txBody>
          <a:bodyPr/>
          <a:lstStyle>
            <a:lvl1pPr>
              <a:defRPr/>
            </a:lvl1pPr>
          </a:lstStyle>
          <a:p>
            <a:fld id="{70A161DD-070A-41C6-A409-034B7FC21A6F}" type="slidenum">
              <a:rPr lang="en-GB" altLang="fr-FR"/>
              <a:pPr/>
              <a:t>‹#›</a:t>
            </a:fld>
            <a:endParaRPr lang="en-GB" altLang="fr-FR"/>
          </a:p>
        </p:txBody>
      </p:sp>
    </p:spTree>
    <p:extLst>
      <p:ext uri="{BB962C8B-B14F-4D97-AF65-F5344CB8AC3E}">
        <p14:creationId xmlns:p14="http://schemas.microsoft.com/office/powerpoint/2010/main" val="131571597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E9ECA371-E3F0-4341-84FA-695B62A6BD8E}"/>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a:extLst>
              <a:ext uri="{FF2B5EF4-FFF2-40B4-BE49-F238E27FC236}">
                <a16:creationId xmlns:a16="http://schemas.microsoft.com/office/drawing/2014/main" id="{384FA3F3-D5DC-4900-A7E8-68DF3F6B10AD}"/>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15">
            <a:extLst>
              <a:ext uri="{FF2B5EF4-FFF2-40B4-BE49-F238E27FC236}">
                <a16:creationId xmlns:a16="http://schemas.microsoft.com/office/drawing/2014/main" id="{C63545F8-E725-4EE3-9CD3-71D75A3A8A65}"/>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6">
            <a:extLst>
              <a:ext uri="{FF2B5EF4-FFF2-40B4-BE49-F238E27FC236}">
                <a16:creationId xmlns:a16="http://schemas.microsoft.com/office/drawing/2014/main" id="{848BCF77-48BA-4BBE-8EBB-69B8A28E2BA0}"/>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D57F67B1-876D-4E40-B576-22C1EEE63115}"/>
              </a:ext>
            </a:extLst>
          </p:cNvPr>
          <p:cNvSpPr>
            <a:spLocks noGrp="1"/>
          </p:cNvSpPr>
          <p:nvPr>
            <p:ph type="dt" sz="half" idx="10"/>
          </p:nvPr>
        </p:nvSpPr>
        <p:spPr/>
        <p:txBody>
          <a:bodyPr/>
          <a:lstStyle>
            <a:lvl1pPr>
              <a:defRPr/>
            </a:lvl1pPr>
          </a:lstStyle>
          <a:p>
            <a:pPr>
              <a:defRPr/>
            </a:pPr>
            <a:fld id="{9E25E502-CFD1-407B-AC26-F3B003101049}" type="datetimeFigureOut">
              <a:rPr lang="en-US"/>
              <a:pPr>
                <a:defRPr/>
              </a:pPr>
              <a:t>2/7/2026</a:t>
            </a:fld>
            <a:endParaRPr lang="en-GB"/>
          </a:p>
        </p:txBody>
      </p:sp>
      <p:sp>
        <p:nvSpPr>
          <p:cNvPr id="10" name="Footer Placeholder 5">
            <a:extLst>
              <a:ext uri="{FF2B5EF4-FFF2-40B4-BE49-F238E27FC236}">
                <a16:creationId xmlns:a16="http://schemas.microsoft.com/office/drawing/2014/main" id="{7B8A51CC-9C4D-413D-8ED5-AD717AC62D71}"/>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0F24F7A7-591A-40A6-ABF6-234A2D82F96D}"/>
              </a:ext>
            </a:extLst>
          </p:cNvPr>
          <p:cNvSpPr>
            <a:spLocks noGrp="1"/>
          </p:cNvSpPr>
          <p:nvPr>
            <p:ph type="sldNum" sz="quarter" idx="12"/>
          </p:nvPr>
        </p:nvSpPr>
        <p:spPr>
          <a:xfrm>
            <a:off x="8077200" y="6356350"/>
            <a:ext cx="609600" cy="365125"/>
          </a:xfrm>
        </p:spPr>
        <p:txBody>
          <a:bodyPr/>
          <a:lstStyle>
            <a:lvl1pPr>
              <a:defRPr/>
            </a:lvl1pPr>
          </a:lstStyle>
          <a:p>
            <a:fld id="{9D4926DA-4596-4D98-8EE1-B097BD7C5E6F}" type="slidenum">
              <a:rPr lang="en-GB" altLang="fr-FR"/>
              <a:pPr/>
              <a:t>‹#›</a:t>
            </a:fld>
            <a:endParaRPr lang="en-GB" altLang="fr-FR"/>
          </a:p>
        </p:txBody>
      </p:sp>
    </p:spTree>
    <p:extLst>
      <p:ext uri="{BB962C8B-B14F-4D97-AF65-F5344CB8AC3E}">
        <p14:creationId xmlns:p14="http://schemas.microsoft.com/office/powerpoint/2010/main" val="124166113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6000" t="-3000" r="-6000" b="-3000"/>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E8C5298-CE98-4E30-9A36-795BDF2C69EB}"/>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7E5FE247-1412-4FDF-A9EF-1D2B38F786B0}"/>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D8801A5A-F19C-419D-99B3-D7D0BD4D11F4}"/>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fr-FR"/>
              <a:t>Click to edit Master title style</a:t>
            </a:r>
          </a:p>
        </p:txBody>
      </p:sp>
      <p:sp>
        <p:nvSpPr>
          <p:cNvPr id="1029" name="Text Placeholder 29">
            <a:extLst>
              <a:ext uri="{FF2B5EF4-FFF2-40B4-BE49-F238E27FC236}">
                <a16:creationId xmlns:a16="http://schemas.microsoft.com/office/drawing/2014/main" id="{3ABC0595-D305-4C33-8FB8-21D0648AE8EB}"/>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10" name="Date Placeholder 9">
            <a:extLst>
              <a:ext uri="{FF2B5EF4-FFF2-40B4-BE49-F238E27FC236}">
                <a16:creationId xmlns:a16="http://schemas.microsoft.com/office/drawing/2014/main" id="{4A520F6F-841E-469D-BA91-2E681DAFC0D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11EB562-CCC0-468C-9694-BF078919AE37}" type="datetimeFigureOut">
              <a:rPr lang="en-US"/>
              <a:pPr>
                <a:defRPr/>
              </a:pPr>
              <a:t>2/7/2026</a:t>
            </a:fld>
            <a:endParaRPr lang="en-GB"/>
          </a:p>
        </p:txBody>
      </p:sp>
      <p:sp>
        <p:nvSpPr>
          <p:cNvPr id="22" name="Footer Placeholder 21">
            <a:extLst>
              <a:ext uri="{FF2B5EF4-FFF2-40B4-BE49-F238E27FC236}">
                <a16:creationId xmlns:a16="http://schemas.microsoft.com/office/drawing/2014/main" id="{D9D4B572-B6A6-4284-8D39-38E2FA33FCB5}"/>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a:extLst>
              <a:ext uri="{FF2B5EF4-FFF2-40B4-BE49-F238E27FC236}">
                <a16:creationId xmlns:a16="http://schemas.microsoft.com/office/drawing/2014/main" id="{E940110A-E2D6-4752-A99B-2E977DF7CBB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9CE7C784-55A3-4B85-94F2-148553957FFB}" type="slidenum">
              <a:rPr lang="en-GB" altLang="fr-FR"/>
              <a:pPr/>
              <a:t>‹#›</a:t>
            </a:fld>
            <a:endParaRPr lang="en-GB" altLang="fr-FR"/>
          </a:p>
        </p:txBody>
      </p:sp>
      <p:grpSp>
        <p:nvGrpSpPr>
          <p:cNvPr id="1033" name="Group 1">
            <a:extLst>
              <a:ext uri="{FF2B5EF4-FFF2-40B4-BE49-F238E27FC236}">
                <a16:creationId xmlns:a16="http://schemas.microsoft.com/office/drawing/2014/main" id="{2A6BB7EE-B6DB-41B9-A1DD-03F682A9C76C}"/>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CE64CD01-0793-42D1-BF88-97BC0C0644C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4BF98AB7-D0EB-41F8-A136-057BD35F92D5}"/>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ransition/>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l="-6000" t="-3000" r="-6000" b="-3000"/>
          </a:stretch>
        </a:blipFill>
        <a:effectLst/>
      </p:bgPr>
    </p:bg>
    <p:spTree>
      <p:nvGrpSpPr>
        <p:cNvPr id="1" name="">
          <a:extLst>
            <a:ext uri="{FF2B5EF4-FFF2-40B4-BE49-F238E27FC236}">
              <a16:creationId xmlns:a16="http://schemas.microsoft.com/office/drawing/2014/main" id="{5E82CF41-CE09-76B5-077D-E27A02AE1780}"/>
            </a:ext>
          </a:extLst>
        </p:cNvPr>
        <p:cNvGrpSpPr/>
        <p:nvPr/>
      </p:nvGrpSpPr>
      <p:grpSpPr>
        <a:xfrm>
          <a:off x="0" y="0"/>
          <a:ext cx="0" cy="0"/>
          <a:chOff x="0" y="0"/>
          <a:chExt cx="0" cy="0"/>
        </a:xfrm>
      </p:grpSpPr>
    </p:spTree>
    <p:extLst>
      <p:ext uri="{BB962C8B-B14F-4D97-AF65-F5344CB8AC3E}">
        <p14:creationId xmlns:p14="http://schemas.microsoft.com/office/powerpoint/2010/main" val="9933164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ED37FFA-3F51-24F0-20C6-52CBE55BC917}"/>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18754BF4-8CCA-479B-6A1E-FBCD0C1F932C}"/>
              </a:ext>
            </a:extLst>
          </p:cNvPr>
          <p:cNvSpPr>
            <a:spLocks noGrp="1"/>
          </p:cNvSpPr>
          <p:nvPr>
            <p:ph type="title"/>
          </p:nvPr>
        </p:nvSpPr>
        <p:spPr>
          <a:xfrm>
            <a:off x="457200" y="260648"/>
            <a:ext cx="8229600" cy="648071"/>
          </a:xfrm>
        </p:spPr>
        <p:txBody>
          <a:bodyPr/>
          <a:lstStyle/>
          <a:p>
            <a:pPr algn="ctr"/>
            <a:r>
              <a:rPr lang="en-GB" altLang="fr-FR" sz="4000" b="1" dirty="0">
                <a:solidFill>
                  <a:srgbClr val="0070C0"/>
                </a:solidFill>
              </a:rPr>
              <a:t>What Does It Mean?</a:t>
            </a:r>
          </a:p>
        </p:txBody>
      </p:sp>
      <p:sp>
        <p:nvSpPr>
          <p:cNvPr id="3" name="Subtitle 2">
            <a:extLst>
              <a:ext uri="{FF2B5EF4-FFF2-40B4-BE49-F238E27FC236}">
                <a16:creationId xmlns:a16="http://schemas.microsoft.com/office/drawing/2014/main" id="{67FDF273-7041-AB67-9117-7CE7A39704FD}"/>
              </a:ext>
            </a:extLst>
          </p:cNvPr>
          <p:cNvSpPr>
            <a:spLocks noGrp="1"/>
          </p:cNvSpPr>
          <p:nvPr>
            <p:ph idx="1"/>
          </p:nvPr>
        </p:nvSpPr>
        <p:spPr>
          <a:xfrm>
            <a:off x="457200" y="1124743"/>
            <a:ext cx="8229600" cy="5400601"/>
          </a:xfrm>
        </p:spPr>
        <p:txBody>
          <a:bodyPr/>
          <a:lstStyle/>
          <a:p>
            <a:pPr marL="0" indent="0">
              <a:buNone/>
            </a:pPr>
            <a:r>
              <a:rPr lang="en-GB" altLang="fr-FR" sz="2800" b="1" i="1" dirty="0">
                <a:solidFill>
                  <a:srgbClr val="0000FF"/>
                </a:solidFill>
                <a:latin typeface="+mj-lt"/>
                <a:cs typeface="Arial" panose="020B0604020202020204" pitchFamily="34" charset="0"/>
              </a:rPr>
              <a:t>Ephesians 6:10-13 NIV</a:t>
            </a:r>
          </a:p>
          <a:p>
            <a:pPr marL="0" indent="0">
              <a:buNone/>
            </a:pPr>
            <a:r>
              <a:rPr lang="en-GB" altLang="fr-FR" sz="2800" b="1" i="1" dirty="0">
                <a:solidFill>
                  <a:srgbClr val="0000FF"/>
                </a:solidFill>
                <a:latin typeface="+mj-lt"/>
                <a:cs typeface="Arial" panose="020B0604020202020204" pitchFamily="34" charset="0"/>
              </a:rPr>
              <a:t>Finally, be strong in the Lord and in his mighty power.   Put on the full armour of God, so that you can take your stand against the devil’s schemes.  For our struggle is </a:t>
            </a:r>
            <a:r>
              <a:rPr lang="en-GB" altLang="fr-FR" sz="2800" b="1" i="1" dirty="0">
                <a:solidFill>
                  <a:srgbClr val="FF0000"/>
                </a:solidFill>
                <a:latin typeface="+mj-lt"/>
                <a:cs typeface="Arial" panose="020B0604020202020204" pitchFamily="34" charset="0"/>
              </a:rPr>
              <a:t>not</a:t>
            </a:r>
            <a:r>
              <a:rPr lang="en-GB" altLang="fr-FR" sz="2800" b="1" i="1" dirty="0">
                <a:solidFill>
                  <a:srgbClr val="0000FF"/>
                </a:solidFill>
                <a:latin typeface="+mj-lt"/>
                <a:cs typeface="Arial" panose="020B0604020202020204" pitchFamily="34" charset="0"/>
              </a:rPr>
              <a:t> against flesh and blood, but against the </a:t>
            </a:r>
            <a:r>
              <a:rPr lang="en-GB" altLang="fr-FR" sz="2800" b="1" i="1" dirty="0">
                <a:solidFill>
                  <a:srgbClr val="FF0000"/>
                </a:solidFill>
                <a:latin typeface="+mj-lt"/>
                <a:cs typeface="Arial" panose="020B0604020202020204" pitchFamily="34" charset="0"/>
              </a:rPr>
              <a:t>rulers, against the authorities, against the powers of this dark world and against the spiritual forces of evil in the heavenly realms</a:t>
            </a:r>
            <a:r>
              <a:rPr lang="en-GB" altLang="fr-FR" sz="2800" b="1" i="1" dirty="0">
                <a:solidFill>
                  <a:srgbClr val="0000FF"/>
                </a:solidFill>
                <a:latin typeface="+mj-lt"/>
                <a:cs typeface="Arial" panose="020B0604020202020204" pitchFamily="34" charset="0"/>
              </a:rPr>
              <a:t>.  Therefore put on the full armour of God, so that when the day of evil comes, you may be able to stand your ground, and after you have done everything, to stand.</a:t>
            </a:r>
            <a:endParaRPr lang="en-GB" altLang="fr-FR" sz="2800"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4059854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1FDFB6A3-BC68-4C94-BA8F-4F4CE08474BF}"/>
              </a:ext>
            </a:extLst>
          </p:cNvPr>
          <p:cNvSpPr>
            <a:spLocks noGrp="1"/>
          </p:cNvSpPr>
          <p:nvPr>
            <p:ph type="subTitle" idx="1"/>
          </p:nvPr>
        </p:nvSpPr>
        <p:spPr/>
        <p:txBody>
          <a:bodyPr/>
          <a:lstStyle/>
          <a:p>
            <a:endParaRPr lang="en-GB"/>
          </a:p>
        </p:txBody>
      </p:sp>
      <p:pic>
        <p:nvPicPr>
          <p:cNvPr id="9" name="Picture 8" descr="A picture containing water&#10;&#10;Description automatically generated">
            <a:extLst>
              <a:ext uri="{FF2B5EF4-FFF2-40B4-BE49-F238E27FC236}">
                <a16:creationId xmlns:a16="http://schemas.microsoft.com/office/drawing/2014/main" id="{0EE0DAEA-E5C5-4B9B-B12C-0A20E7198F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28" y="620687"/>
            <a:ext cx="7066863" cy="5608623"/>
          </a:xfrm>
          <a:prstGeom prst="rect">
            <a:avLst/>
          </a:prstGeom>
        </p:spPr>
      </p:pic>
    </p:spTree>
    <p:extLst>
      <p:ext uri="{BB962C8B-B14F-4D97-AF65-F5344CB8AC3E}">
        <p14:creationId xmlns:p14="http://schemas.microsoft.com/office/powerpoint/2010/main" val="2060013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8AEBBFC-7A95-502A-E721-E14023D36198}"/>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D8975312-4D06-033F-74E4-D6175BFE670A}"/>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The Enemy’s Tactics…</a:t>
            </a:r>
          </a:p>
        </p:txBody>
      </p:sp>
      <p:sp>
        <p:nvSpPr>
          <p:cNvPr id="3" name="Subtitle 2">
            <a:extLst>
              <a:ext uri="{FF2B5EF4-FFF2-40B4-BE49-F238E27FC236}">
                <a16:creationId xmlns:a16="http://schemas.microsoft.com/office/drawing/2014/main" id="{9E1A8890-AE7D-44A5-BF66-F2179A6377E3}"/>
              </a:ext>
            </a:extLst>
          </p:cNvPr>
          <p:cNvSpPr>
            <a:spLocks noGrp="1"/>
          </p:cNvSpPr>
          <p:nvPr>
            <p:ph idx="1"/>
          </p:nvPr>
        </p:nvSpPr>
        <p:spPr>
          <a:xfrm>
            <a:off x="457200" y="1124744"/>
            <a:ext cx="8229600" cy="5184576"/>
          </a:xfrm>
        </p:spPr>
        <p:txBody>
          <a:bodyPr/>
          <a:lstStyle/>
          <a:p>
            <a:pPr marL="514350" indent="-514350">
              <a:lnSpc>
                <a:spcPct val="150000"/>
              </a:lnSpc>
              <a:buFont typeface="+mj-lt"/>
              <a:buAutoNum type="arabicPeriod"/>
            </a:pPr>
            <a:r>
              <a:rPr lang="en-GB" altLang="fr-FR" sz="4000" b="1" dirty="0">
                <a:solidFill>
                  <a:srgbClr val="FF0000"/>
                </a:solidFill>
                <a:latin typeface="+mj-lt"/>
                <a:cs typeface="Arial" panose="020B0604020202020204" pitchFamily="34" charset="0"/>
              </a:rPr>
              <a:t>D</a:t>
            </a:r>
            <a:r>
              <a:rPr lang="en-GB" altLang="fr-FR" sz="4000" b="1" dirty="0">
                <a:solidFill>
                  <a:srgbClr val="0000FF"/>
                </a:solidFill>
                <a:latin typeface="+mj-lt"/>
                <a:cs typeface="Arial" panose="020B0604020202020204" pitchFamily="34" charset="0"/>
              </a:rPr>
              <a:t>ividing (and Ruling)</a:t>
            </a:r>
          </a:p>
          <a:p>
            <a:pPr marL="514350" indent="-514350">
              <a:lnSpc>
                <a:spcPct val="150000"/>
              </a:lnSpc>
              <a:buFont typeface="+mj-lt"/>
              <a:buAutoNum type="arabicPeriod"/>
            </a:pPr>
            <a:r>
              <a:rPr lang="en-GB" altLang="fr-FR" sz="4000" b="1" dirty="0">
                <a:solidFill>
                  <a:srgbClr val="FF0000"/>
                </a:solidFill>
                <a:latin typeface="+mj-lt"/>
                <a:cs typeface="Arial" panose="020B0604020202020204" pitchFamily="34" charset="0"/>
              </a:rPr>
              <a:t>D</a:t>
            </a:r>
            <a:r>
              <a:rPr lang="en-GB" altLang="fr-FR" sz="4000" b="1" dirty="0">
                <a:solidFill>
                  <a:srgbClr val="0000FF"/>
                </a:solidFill>
                <a:latin typeface="+mj-lt"/>
                <a:cs typeface="Arial" panose="020B0604020202020204" pitchFamily="34" charset="0"/>
              </a:rPr>
              <a:t>iscouragement</a:t>
            </a:r>
          </a:p>
          <a:p>
            <a:pPr marL="514350" indent="-514350">
              <a:lnSpc>
                <a:spcPct val="150000"/>
              </a:lnSpc>
              <a:buFont typeface="+mj-lt"/>
              <a:buAutoNum type="arabicPeriod"/>
            </a:pPr>
            <a:r>
              <a:rPr lang="en-GB" altLang="fr-FR" sz="4000" b="1" dirty="0">
                <a:solidFill>
                  <a:srgbClr val="FF0000"/>
                </a:solidFill>
                <a:latin typeface="+mj-lt"/>
                <a:cs typeface="Arial" panose="020B0604020202020204" pitchFamily="34" charset="0"/>
              </a:rPr>
              <a:t>D</a:t>
            </a:r>
            <a:r>
              <a:rPr lang="en-GB" altLang="fr-FR" sz="4000" b="1" dirty="0">
                <a:solidFill>
                  <a:srgbClr val="0000FF"/>
                </a:solidFill>
                <a:latin typeface="+mj-lt"/>
                <a:cs typeface="Arial" panose="020B0604020202020204" pitchFamily="34" charset="0"/>
              </a:rPr>
              <a:t>isabling</a:t>
            </a:r>
          </a:p>
          <a:p>
            <a:pPr marL="514350" indent="-514350">
              <a:lnSpc>
                <a:spcPct val="150000"/>
              </a:lnSpc>
              <a:buFont typeface="+mj-lt"/>
              <a:buAutoNum type="arabicPeriod"/>
            </a:pPr>
            <a:r>
              <a:rPr lang="en-GB" altLang="fr-FR" sz="4000" b="1" dirty="0">
                <a:solidFill>
                  <a:srgbClr val="FF0000"/>
                </a:solidFill>
                <a:latin typeface="+mj-lt"/>
                <a:cs typeface="Arial" panose="020B0604020202020204" pitchFamily="34" charset="0"/>
              </a:rPr>
              <a:t>D</a:t>
            </a:r>
            <a:r>
              <a:rPr lang="en-GB" altLang="fr-FR" sz="4000" b="1" dirty="0">
                <a:solidFill>
                  <a:srgbClr val="0000FF"/>
                </a:solidFill>
                <a:latin typeface="+mj-lt"/>
                <a:cs typeface="Arial" panose="020B0604020202020204" pitchFamily="34" charset="0"/>
              </a:rPr>
              <a:t>isinformation</a:t>
            </a:r>
          </a:p>
          <a:p>
            <a:pPr marL="514350" indent="-514350">
              <a:lnSpc>
                <a:spcPct val="150000"/>
              </a:lnSpc>
              <a:buFont typeface="+mj-lt"/>
              <a:buAutoNum type="arabicPeriod"/>
            </a:pPr>
            <a:r>
              <a:rPr lang="en-GB" altLang="fr-FR" sz="4000" b="1" dirty="0">
                <a:solidFill>
                  <a:srgbClr val="FF0000"/>
                </a:solidFill>
                <a:latin typeface="+mj-lt"/>
                <a:cs typeface="Arial" panose="020B0604020202020204" pitchFamily="34" charset="0"/>
              </a:rPr>
              <a:t>D</a:t>
            </a:r>
            <a:r>
              <a:rPr lang="en-GB" altLang="fr-FR" sz="4000" b="1" dirty="0">
                <a:solidFill>
                  <a:srgbClr val="0000FF"/>
                </a:solidFill>
                <a:latin typeface="+mj-lt"/>
                <a:cs typeface="Arial" panose="020B0604020202020204" pitchFamily="34" charset="0"/>
              </a:rPr>
              <a:t>emonisation</a:t>
            </a:r>
          </a:p>
          <a:p>
            <a:pPr marL="514350" indent="-514350">
              <a:buFont typeface="+mj-lt"/>
              <a:buAutoNum type="arabicPeriod"/>
            </a:pPr>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231749500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C4E6878-65D1-439C-D917-61006958289F}"/>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F68FD10A-3F5E-2D9B-2426-C2BB386FD144}"/>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Dividing and Ruling</a:t>
            </a:r>
          </a:p>
        </p:txBody>
      </p:sp>
      <p:sp>
        <p:nvSpPr>
          <p:cNvPr id="3" name="Subtitle 2">
            <a:extLst>
              <a:ext uri="{FF2B5EF4-FFF2-40B4-BE49-F238E27FC236}">
                <a16:creationId xmlns:a16="http://schemas.microsoft.com/office/drawing/2014/main" id="{6E3392BC-1B80-A0EB-4768-D89F0E5ADFB4}"/>
              </a:ext>
            </a:extLst>
          </p:cNvPr>
          <p:cNvSpPr>
            <a:spLocks noGrp="1"/>
          </p:cNvSpPr>
          <p:nvPr>
            <p:ph idx="1"/>
          </p:nvPr>
        </p:nvSpPr>
        <p:spPr>
          <a:xfrm>
            <a:off x="457200" y="1124744"/>
            <a:ext cx="8229600" cy="5544616"/>
          </a:xfrm>
        </p:spPr>
        <p:txBody>
          <a:bodyPr/>
          <a:lstStyle/>
          <a:p>
            <a:r>
              <a:rPr lang="en-GB" altLang="fr-FR" sz="2800" b="1" dirty="0">
                <a:solidFill>
                  <a:srgbClr val="0000FF"/>
                </a:solidFill>
                <a:latin typeface="+mj-lt"/>
                <a:cs typeface="Arial" panose="020B0604020202020204" pitchFamily="34" charset="0"/>
              </a:rPr>
              <a:t>Ephesians 4:1-3 NIrV</a:t>
            </a:r>
          </a:p>
          <a:p>
            <a:r>
              <a:rPr lang="en-GB" altLang="fr-FR" sz="2800" b="1" i="1" dirty="0">
                <a:solidFill>
                  <a:srgbClr val="0000FF"/>
                </a:solidFill>
                <a:latin typeface="+mj-lt"/>
                <a:cs typeface="Arial" panose="020B0604020202020204" pitchFamily="34" charset="0"/>
              </a:rPr>
              <a:t>I am a prisoner because of the Lord.  So I am asking you to live a life worthy of what God chose you for.  Don’t be proud at all. Be completely gentle.  Be patient.  Put up with one another in love.  </a:t>
            </a:r>
            <a:r>
              <a:rPr lang="en-GB" altLang="fr-FR" sz="2800" b="1" i="1" dirty="0">
                <a:solidFill>
                  <a:srgbClr val="FF0000"/>
                </a:solidFill>
                <a:latin typeface="+mj-lt"/>
                <a:cs typeface="Arial" panose="020B0604020202020204" pitchFamily="34" charset="0"/>
              </a:rPr>
              <a:t>The Holy Spirit makes you one in every way. So try your best to remain as one.  </a:t>
            </a:r>
            <a:r>
              <a:rPr lang="en-GB" altLang="fr-FR" sz="2800" b="1" i="1" dirty="0">
                <a:solidFill>
                  <a:srgbClr val="0000FF"/>
                </a:solidFill>
                <a:latin typeface="+mj-lt"/>
                <a:cs typeface="Arial" panose="020B0604020202020204" pitchFamily="34" charset="0"/>
              </a:rPr>
              <a:t>Let peace keep you together.</a:t>
            </a:r>
          </a:p>
          <a:p>
            <a:r>
              <a:rPr lang="en-GB" altLang="fr-FR" sz="2800" b="1" dirty="0">
                <a:solidFill>
                  <a:srgbClr val="0000FF"/>
                </a:solidFill>
                <a:latin typeface="+mj-lt"/>
                <a:cs typeface="Arial" panose="020B0604020202020204" pitchFamily="34" charset="0"/>
              </a:rPr>
              <a:t>Separation makes us weak and vulnerable</a:t>
            </a:r>
          </a:p>
          <a:p>
            <a:r>
              <a:rPr lang="en-GB" altLang="fr-FR" sz="2800" b="1" dirty="0">
                <a:solidFill>
                  <a:srgbClr val="0000FF"/>
                </a:solidFill>
                <a:latin typeface="+mj-lt"/>
                <a:cs typeface="Arial" panose="020B0604020202020204" pitchFamily="34" charset="0"/>
              </a:rPr>
              <a:t>Work at keeping the unity of TCF.  We are family.</a:t>
            </a:r>
          </a:p>
          <a:p>
            <a:r>
              <a:rPr lang="en-GB" altLang="fr-FR" sz="2800" b="1" dirty="0">
                <a:solidFill>
                  <a:srgbClr val="0000FF"/>
                </a:solidFill>
                <a:latin typeface="+mj-lt"/>
                <a:cs typeface="Arial" panose="020B0604020202020204" pitchFamily="34" charset="0"/>
              </a:rPr>
              <a:t>Gossip is sinful – so don’t!  (Even if it’s true).</a:t>
            </a:r>
          </a:p>
          <a:p>
            <a:r>
              <a:rPr lang="en-GB" altLang="fr-FR" sz="2800" b="1" dirty="0">
                <a:solidFill>
                  <a:srgbClr val="0000FF"/>
                </a:solidFill>
                <a:latin typeface="+mj-lt"/>
                <a:cs typeface="Arial" panose="020B0604020202020204" pitchFamily="34" charset="0"/>
              </a:rPr>
              <a:t>Deal with offences correctly:  Matthew 18:15-17</a:t>
            </a:r>
          </a:p>
          <a:p>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88486698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3D8886E-2C07-E9EB-295D-F01F2C9A3270}"/>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751F89AD-1AFC-E7EE-A14F-F92C8E89286F}"/>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Discouragement</a:t>
            </a:r>
          </a:p>
        </p:txBody>
      </p:sp>
      <p:sp>
        <p:nvSpPr>
          <p:cNvPr id="3" name="Subtitle 2">
            <a:extLst>
              <a:ext uri="{FF2B5EF4-FFF2-40B4-BE49-F238E27FC236}">
                <a16:creationId xmlns:a16="http://schemas.microsoft.com/office/drawing/2014/main" id="{316E4779-EA2E-1272-F071-B3B134A9F9FE}"/>
              </a:ext>
            </a:extLst>
          </p:cNvPr>
          <p:cNvSpPr>
            <a:spLocks noGrp="1"/>
          </p:cNvSpPr>
          <p:nvPr>
            <p:ph idx="1"/>
          </p:nvPr>
        </p:nvSpPr>
        <p:spPr>
          <a:xfrm>
            <a:off x="457200" y="1124744"/>
            <a:ext cx="8229600" cy="5544616"/>
          </a:xfrm>
        </p:spPr>
        <p:txBody>
          <a:bodyPr/>
          <a:lstStyle/>
          <a:p>
            <a:r>
              <a:rPr lang="en-GB" altLang="fr-FR" sz="2800" b="1" dirty="0">
                <a:solidFill>
                  <a:srgbClr val="0000FF"/>
                </a:solidFill>
                <a:latin typeface="+mj-lt"/>
                <a:cs typeface="Arial" panose="020B0604020202020204" pitchFamily="34" charset="0"/>
              </a:rPr>
              <a:t>Hebrews 10:25 NIrV</a:t>
            </a:r>
          </a:p>
          <a:p>
            <a:r>
              <a:rPr lang="en-GB" altLang="fr-FR" sz="2800" b="1" i="1" dirty="0">
                <a:solidFill>
                  <a:srgbClr val="0000FF"/>
                </a:solidFill>
                <a:latin typeface="+mj-lt"/>
                <a:cs typeface="Arial" panose="020B0604020202020204" pitchFamily="34" charset="0"/>
              </a:rPr>
              <a:t>And let us </a:t>
            </a:r>
            <a:r>
              <a:rPr lang="en-GB" altLang="fr-FR" sz="2800" b="1" i="1" dirty="0">
                <a:solidFill>
                  <a:srgbClr val="FF0000"/>
                </a:solidFill>
                <a:latin typeface="+mj-lt"/>
                <a:cs typeface="Arial" panose="020B0604020202020204" pitchFamily="34" charset="0"/>
              </a:rPr>
              <a:t>not give up meeting together. </a:t>
            </a:r>
            <a:r>
              <a:rPr lang="en-GB" altLang="fr-FR" sz="2800" b="1" i="1" dirty="0">
                <a:solidFill>
                  <a:srgbClr val="0000FF"/>
                </a:solidFill>
                <a:latin typeface="+mj-lt"/>
                <a:cs typeface="Arial" panose="020B0604020202020204" pitchFamily="34" charset="0"/>
              </a:rPr>
              <a:t>Some are in the habit of doing this. </a:t>
            </a:r>
            <a:r>
              <a:rPr lang="en-GB" altLang="fr-FR" sz="2800" b="1" i="1" dirty="0">
                <a:solidFill>
                  <a:srgbClr val="FF0000"/>
                </a:solidFill>
                <a:latin typeface="+mj-lt"/>
                <a:cs typeface="Arial" panose="020B0604020202020204" pitchFamily="34" charset="0"/>
              </a:rPr>
              <a:t>Instead, let us encourage </a:t>
            </a:r>
            <a:r>
              <a:rPr lang="en-GB" altLang="fr-FR" sz="2800" b="1" i="1" dirty="0">
                <a:solidFill>
                  <a:srgbClr val="0000FF"/>
                </a:solidFill>
                <a:latin typeface="+mj-lt"/>
                <a:cs typeface="Arial" panose="020B0604020202020204" pitchFamily="34" charset="0"/>
              </a:rPr>
              <a:t>one another with words of hope. Let us do this even more as you see Christ’s return approaching.</a:t>
            </a:r>
          </a:p>
          <a:p>
            <a:pPr lvl="0"/>
            <a:r>
              <a:rPr lang="en-GB" altLang="fr-FR" sz="2800" b="1" dirty="0">
                <a:solidFill>
                  <a:srgbClr val="0000FF"/>
                </a:solidFill>
                <a:latin typeface="Calibri"/>
                <a:cs typeface="Arial" panose="020B0604020202020204" pitchFamily="34" charset="0"/>
              </a:rPr>
              <a:t>2 Chronicles 32:7-8 NIV.  </a:t>
            </a:r>
          </a:p>
          <a:p>
            <a:pPr lvl="0"/>
            <a:r>
              <a:rPr lang="en-GB" altLang="fr-FR" sz="2800" b="1" i="1" dirty="0">
                <a:solidFill>
                  <a:srgbClr val="0000FF"/>
                </a:solidFill>
                <a:latin typeface="Calibri"/>
                <a:cs typeface="Arial" panose="020B0604020202020204" pitchFamily="34" charset="0"/>
              </a:rPr>
              <a:t>Be strong and courageous.  Do not be afraid or </a:t>
            </a:r>
            <a:r>
              <a:rPr lang="en-GB" altLang="fr-FR" sz="2800" b="1" i="1" dirty="0">
                <a:solidFill>
                  <a:srgbClr val="FF0000"/>
                </a:solidFill>
                <a:latin typeface="Calibri"/>
                <a:cs typeface="Arial" panose="020B0604020202020204" pitchFamily="34" charset="0"/>
              </a:rPr>
              <a:t>discouraged </a:t>
            </a:r>
            <a:r>
              <a:rPr lang="en-GB" altLang="fr-FR" sz="2800" b="1" i="1" dirty="0">
                <a:solidFill>
                  <a:srgbClr val="0000FF"/>
                </a:solidFill>
                <a:latin typeface="Calibri"/>
                <a:cs typeface="Arial" panose="020B0604020202020204" pitchFamily="34" charset="0"/>
              </a:rPr>
              <a:t>because of the king of Assyria and the vast army with him, for there is a greater power with us than with him.  With him is only the arm of flesh, but with us is the LORD our God to help us and to fight our battles.</a:t>
            </a:r>
          </a:p>
          <a:p>
            <a:endParaRPr lang="en-GB" altLang="fr-FR" sz="28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8572928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44B3279-A1EA-AFCE-51D8-19DC5DC89B40}"/>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C57CA111-B731-7210-C22E-5E9856E2C605}"/>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Disabling</a:t>
            </a:r>
          </a:p>
        </p:txBody>
      </p:sp>
      <p:sp>
        <p:nvSpPr>
          <p:cNvPr id="3" name="Subtitle 2">
            <a:extLst>
              <a:ext uri="{FF2B5EF4-FFF2-40B4-BE49-F238E27FC236}">
                <a16:creationId xmlns:a16="http://schemas.microsoft.com/office/drawing/2014/main" id="{7174601E-0995-518D-7C7C-26E715281D25}"/>
              </a:ext>
            </a:extLst>
          </p:cNvPr>
          <p:cNvSpPr>
            <a:spLocks noGrp="1"/>
          </p:cNvSpPr>
          <p:nvPr>
            <p:ph idx="1"/>
          </p:nvPr>
        </p:nvSpPr>
        <p:spPr>
          <a:xfrm>
            <a:off x="457200" y="980728"/>
            <a:ext cx="8229600" cy="5877272"/>
          </a:xfrm>
        </p:spPr>
        <p:txBody>
          <a:bodyPr/>
          <a:lstStyle/>
          <a:p>
            <a:r>
              <a:rPr lang="en-GB" altLang="fr-FR" sz="2800" b="1" i="1" dirty="0">
                <a:solidFill>
                  <a:srgbClr val="0000FF"/>
                </a:solidFill>
                <a:latin typeface="+mj-lt"/>
                <a:cs typeface="Arial" panose="020B0604020202020204" pitchFamily="34" charset="0"/>
              </a:rPr>
              <a:t>Matthew 4:24 ESV.  So [Jesus’] fame spread throughout all Syria, and they brought him all the sick, </a:t>
            </a:r>
            <a:r>
              <a:rPr lang="en-GB" altLang="fr-FR" sz="2800" b="1" i="1" dirty="0">
                <a:solidFill>
                  <a:srgbClr val="FF0000"/>
                </a:solidFill>
                <a:latin typeface="+mj-lt"/>
                <a:cs typeface="Arial" panose="020B0604020202020204" pitchFamily="34" charset="0"/>
              </a:rPr>
              <a:t>those afflicted with various diseases and pains, those oppressed by demons, </a:t>
            </a:r>
            <a:r>
              <a:rPr lang="en-GB" altLang="fr-FR" sz="2800" b="1" i="1" dirty="0">
                <a:solidFill>
                  <a:srgbClr val="0000FF"/>
                </a:solidFill>
                <a:latin typeface="+mj-lt"/>
                <a:cs typeface="Arial" panose="020B0604020202020204" pitchFamily="34" charset="0"/>
              </a:rPr>
              <a:t>those having seizures, and paralytics, and he healed them.</a:t>
            </a:r>
          </a:p>
          <a:p>
            <a:r>
              <a:rPr lang="en-GB" altLang="fr-FR" sz="2800" b="1" i="1" dirty="0">
                <a:solidFill>
                  <a:srgbClr val="0000FF"/>
                </a:solidFill>
                <a:latin typeface="+mj-lt"/>
                <a:cs typeface="Arial" panose="020B0604020202020204" pitchFamily="34" charset="0"/>
              </a:rPr>
              <a:t>Mark 6:13 NIV.  They </a:t>
            </a:r>
            <a:r>
              <a:rPr lang="en-GB" altLang="fr-FR" sz="2800" b="1" i="1" dirty="0">
                <a:solidFill>
                  <a:srgbClr val="FF0000"/>
                </a:solidFill>
                <a:latin typeface="+mj-lt"/>
                <a:cs typeface="Arial" panose="020B0604020202020204" pitchFamily="34" charset="0"/>
              </a:rPr>
              <a:t>drove out many demons </a:t>
            </a:r>
            <a:r>
              <a:rPr lang="en-GB" altLang="fr-FR" sz="2800" b="1" i="1" dirty="0">
                <a:solidFill>
                  <a:srgbClr val="0000FF"/>
                </a:solidFill>
                <a:latin typeface="+mj-lt"/>
                <a:cs typeface="Arial" panose="020B0604020202020204" pitchFamily="34" charset="0"/>
              </a:rPr>
              <a:t>and anointed </a:t>
            </a:r>
            <a:r>
              <a:rPr lang="en-GB" altLang="fr-FR" sz="2800" b="1" i="1" dirty="0">
                <a:solidFill>
                  <a:srgbClr val="FF0000"/>
                </a:solidFill>
                <a:latin typeface="+mj-lt"/>
                <a:cs typeface="Arial" panose="020B0604020202020204" pitchFamily="34" charset="0"/>
              </a:rPr>
              <a:t>many sick </a:t>
            </a:r>
            <a:r>
              <a:rPr lang="en-GB" altLang="fr-FR" sz="2800" b="1" i="1" dirty="0">
                <a:solidFill>
                  <a:srgbClr val="0000FF"/>
                </a:solidFill>
                <a:latin typeface="+mj-lt"/>
                <a:cs typeface="Arial" panose="020B0604020202020204" pitchFamily="34" charset="0"/>
              </a:rPr>
              <a:t>people with oil and healed them.</a:t>
            </a:r>
          </a:p>
          <a:p>
            <a:r>
              <a:rPr lang="en-GB" altLang="fr-FR" sz="2800" b="1" dirty="0">
                <a:solidFill>
                  <a:srgbClr val="0000FF"/>
                </a:solidFill>
                <a:latin typeface="+mj-lt"/>
                <a:cs typeface="Arial" panose="020B0604020202020204" pitchFamily="34" charset="0"/>
              </a:rPr>
              <a:t>Luke 13:10-11 NIV. </a:t>
            </a:r>
            <a:r>
              <a:rPr lang="en-GB" altLang="fr-FR" sz="2800" b="1" i="1" dirty="0">
                <a:solidFill>
                  <a:srgbClr val="0000FF"/>
                </a:solidFill>
                <a:latin typeface="+mj-lt"/>
                <a:cs typeface="Arial" panose="020B0604020202020204" pitchFamily="34" charset="0"/>
              </a:rPr>
              <a:t> On a Sabbath Jesus was teaching in one of the synagogues, and a woman was there who had been </a:t>
            </a:r>
            <a:r>
              <a:rPr lang="en-GB" altLang="fr-FR" sz="2800" b="1" i="1" dirty="0">
                <a:solidFill>
                  <a:srgbClr val="FF0000"/>
                </a:solidFill>
                <a:latin typeface="+mj-lt"/>
                <a:cs typeface="Arial" panose="020B0604020202020204" pitchFamily="34" charset="0"/>
              </a:rPr>
              <a:t>crippled by a spirit </a:t>
            </a:r>
            <a:r>
              <a:rPr lang="en-GB" altLang="fr-FR" sz="2800" b="1" i="1" dirty="0">
                <a:solidFill>
                  <a:srgbClr val="0000FF"/>
                </a:solidFill>
                <a:latin typeface="+mj-lt"/>
                <a:cs typeface="Arial" panose="020B0604020202020204" pitchFamily="34" charset="0"/>
              </a:rPr>
              <a:t>for eighteen years.  She was bent over and could not straighten up at all.</a:t>
            </a:r>
          </a:p>
          <a:p>
            <a:endParaRPr lang="en-GB" altLang="fr-FR" sz="28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38139183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3723FB0-E521-FB48-E2BE-D90EA02EADC7}"/>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3AD5ED17-9D59-BA5B-A4C6-AE4801634BE7}"/>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Disinformation</a:t>
            </a:r>
          </a:p>
        </p:txBody>
      </p:sp>
      <p:sp>
        <p:nvSpPr>
          <p:cNvPr id="3" name="Subtitle 2">
            <a:extLst>
              <a:ext uri="{FF2B5EF4-FFF2-40B4-BE49-F238E27FC236}">
                <a16:creationId xmlns:a16="http://schemas.microsoft.com/office/drawing/2014/main" id="{AC4F338A-DAE1-E9FE-BA7F-7ED37F856FC9}"/>
              </a:ext>
            </a:extLst>
          </p:cNvPr>
          <p:cNvSpPr>
            <a:spLocks noGrp="1"/>
          </p:cNvSpPr>
          <p:nvPr>
            <p:ph idx="1"/>
          </p:nvPr>
        </p:nvSpPr>
        <p:spPr>
          <a:xfrm>
            <a:off x="457200" y="1124744"/>
            <a:ext cx="8229600" cy="5544616"/>
          </a:xfrm>
        </p:spPr>
        <p:txBody>
          <a:bodyPr/>
          <a:lstStyle/>
          <a:p>
            <a:r>
              <a:rPr lang="en-GB" altLang="fr-FR" sz="2800" b="1" dirty="0">
                <a:solidFill>
                  <a:srgbClr val="0000FF"/>
                </a:solidFill>
                <a:latin typeface="+mj-lt"/>
                <a:cs typeface="Arial" panose="020B0604020202020204" pitchFamily="34" charset="0"/>
              </a:rPr>
              <a:t>John 8:43-44 NIV.  </a:t>
            </a:r>
            <a:r>
              <a:rPr lang="en-GB" altLang="fr-FR" sz="2800" b="1" i="1" dirty="0">
                <a:solidFill>
                  <a:srgbClr val="0000FF"/>
                </a:solidFill>
                <a:latin typeface="+mj-lt"/>
                <a:cs typeface="Arial" panose="020B0604020202020204" pitchFamily="34" charset="0"/>
              </a:rPr>
              <a:t>Why is my language not clear to you? Because you are unable to hear what I say.  You belong to your father, </a:t>
            </a:r>
            <a:r>
              <a:rPr lang="en-GB" altLang="fr-FR" sz="2800" b="1" i="1" dirty="0">
                <a:solidFill>
                  <a:srgbClr val="FF0000"/>
                </a:solidFill>
                <a:latin typeface="+mj-lt"/>
                <a:cs typeface="Arial" panose="020B0604020202020204" pitchFamily="34" charset="0"/>
              </a:rPr>
              <a:t>the devil, </a:t>
            </a:r>
            <a:r>
              <a:rPr lang="en-GB" altLang="fr-FR" sz="2800" b="1" i="1" dirty="0">
                <a:solidFill>
                  <a:srgbClr val="0000FF"/>
                </a:solidFill>
                <a:latin typeface="+mj-lt"/>
                <a:cs typeface="Arial" panose="020B0604020202020204" pitchFamily="34" charset="0"/>
              </a:rPr>
              <a:t>and you want to carry out your father’s desires.  He was a murderer from the beginning, not holding to the truth, for </a:t>
            </a:r>
            <a:r>
              <a:rPr lang="en-GB" altLang="fr-FR" sz="2800" b="1" i="1" dirty="0">
                <a:solidFill>
                  <a:srgbClr val="FF0000"/>
                </a:solidFill>
                <a:latin typeface="+mj-lt"/>
                <a:cs typeface="Arial" panose="020B0604020202020204" pitchFamily="34" charset="0"/>
              </a:rPr>
              <a:t>there is no truth in him.  </a:t>
            </a:r>
            <a:r>
              <a:rPr lang="en-GB" altLang="fr-FR" sz="2800" b="1" i="1" dirty="0">
                <a:solidFill>
                  <a:srgbClr val="0000FF"/>
                </a:solidFill>
                <a:latin typeface="+mj-lt"/>
                <a:cs typeface="Arial" panose="020B0604020202020204" pitchFamily="34" charset="0"/>
              </a:rPr>
              <a:t>When he lies, he speaks his native language, for </a:t>
            </a:r>
            <a:r>
              <a:rPr lang="en-GB" altLang="fr-FR" sz="2800" b="1" i="1" dirty="0">
                <a:solidFill>
                  <a:srgbClr val="FF0000"/>
                </a:solidFill>
                <a:latin typeface="+mj-lt"/>
                <a:cs typeface="Arial" panose="020B0604020202020204" pitchFamily="34" charset="0"/>
              </a:rPr>
              <a:t>he is a liar and the father of lies.</a:t>
            </a:r>
          </a:p>
          <a:p>
            <a:r>
              <a:rPr lang="en-GB" altLang="fr-FR" sz="2800" b="1" dirty="0">
                <a:solidFill>
                  <a:srgbClr val="0000FF"/>
                </a:solidFill>
                <a:latin typeface="+mj-lt"/>
                <a:cs typeface="Arial" panose="020B0604020202020204" pitchFamily="34" charset="0"/>
              </a:rPr>
              <a:t>Romans 15:4 NIV.  </a:t>
            </a:r>
            <a:r>
              <a:rPr lang="en-GB" altLang="fr-FR" sz="2800" b="1" i="1" dirty="0">
                <a:solidFill>
                  <a:srgbClr val="0000FF"/>
                </a:solidFill>
                <a:latin typeface="+mj-lt"/>
                <a:cs typeface="Arial" panose="020B0604020202020204" pitchFamily="34" charset="0"/>
              </a:rPr>
              <a:t>For everything that was written in the past was written to teach us, so that through the endurance taught in the Scriptures and the </a:t>
            </a:r>
            <a:r>
              <a:rPr lang="en-GB" altLang="fr-FR" sz="2800" b="1" i="1" dirty="0">
                <a:solidFill>
                  <a:srgbClr val="FF0000"/>
                </a:solidFill>
                <a:latin typeface="+mj-lt"/>
                <a:cs typeface="Arial" panose="020B0604020202020204" pitchFamily="34" charset="0"/>
              </a:rPr>
              <a:t>encouragement</a:t>
            </a:r>
            <a:r>
              <a:rPr lang="en-GB" altLang="fr-FR" sz="2800" b="1" i="1" dirty="0">
                <a:solidFill>
                  <a:srgbClr val="0000FF"/>
                </a:solidFill>
                <a:latin typeface="+mj-lt"/>
                <a:cs typeface="Arial" panose="020B0604020202020204" pitchFamily="34" charset="0"/>
              </a:rPr>
              <a:t> they provide we might have hope.  </a:t>
            </a:r>
          </a:p>
          <a:p>
            <a:pPr marL="0" indent="0">
              <a:buNone/>
            </a:pPr>
            <a:endParaRPr lang="en-GB" altLang="fr-FR" sz="28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31865855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30D8CF4-F254-4734-30A5-9AA53CDB51F8}"/>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DF4C4F95-BDA1-6310-7877-627B5C0B976F}"/>
              </a:ext>
            </a:extLst>
          </p:cNvPr>
          <p:cNvSpPr>
            <a:spLocks noGrp="1"/>
          </p:cNvSpPr>
          <p:nvPr>
            <p:ph type="title"/>
          </p:nvPr>
        </p:nvSpPr>
        <p:spPr>
          <a:xfrm>
            <a:off x="457200" y="260648"/>
            <a:ext cx="8229600" cy="648071"/>
          </a:xfrm>
        </p:spPr>
        <p:txBody>
          <a:bodyPr/>
          <a:lstStyle/>
          <a:p>
            <a:pPr algn="ctr"/>
            <a:r>
              <a:rPr lang="en-GB" altLang="fr-FR" sz="4000" b="1" dirty="0">
                <a:solidFill>
                  <a:srgbClr val="FF0000"/>
                </a:solidFill>
              </a:rPr>
              <a:t>Demonisation</a:t>
            </a:r>
          </a:p>
        </p:txBody>
      </p:sp>
      <p:sp>
        <p:nvSpPr>
          <p:cNvPr id="3" name="Subtitle 2">
            <a:extLst>
              <a:ext uri="{FF2B5EF4-FFF2-40B4-BE49-F238E27FC236}">
                <a16:creationId xmlns:a16="http://schemas.microsoft.com/office/drawing/2014/main" id="{BB6B8CBE-1803-B7D1-67BB-19865883F4E9}"/>
              </a:ext>
            </a:extLst>
          </p:cNvPr>
          <p:cNvSpPr>
            <a:spLocks noGrp="1"/>
          </p:cNvSpPr>
          <p:nvPr>
            <p:ph idx="1"/>
          </p:nvPr>
        </p:nvSpPr>
        <p:spPr>
          <a:xfrm>
            <a:off x="457200" y="1124744"/>
            <a:ext cx="8229600" cy="5184576"/>
          </a:xfrm>
        </p:spPr>
        <p:txBody>
          <a:bodyPr/>
          <a:lstStyle/>
          <a:p>
            <a:r>
              <a:rPr lang="en-GB" altLang="fr-FR" b="1" dirty="0">
                <a:solidFill>
                  <a:srgbClr val="0000FF"/>
                </a:solidFill>
                <a:latin typeface="+mj-lt"/>
                <a:cs typeface="Arial" panose="020B0604020202020204" pitchFamily="34" charset="0"/>
              </a:rPr>
              <a:t>Matthew 17:18 NIV.  </a:t>
            </a:r>
            <a:r>
              <a:rPr lang="en-GB" altLang="fr-FR" b="1" i="1" dirty="0">
                <a:solidFill>
                  <a:srgbClr val="0000FF"/>
                </a:solidFill>
                <a:latin typeface="+mj-lt"/>
                <a:cs typeface="Arial" panose="020B0604020202020204" pitchFamily="34" charset="0"/>
              </a:rPr>
              <a:t>Jesus rebuked the </a:t>
            </a:r>
            <a:r>
              <a:rPr lang="en-GB" altLang="fr-FR" b="1" i="1" dirty="0">
                <a:solidFill>
                  <a:srgbClr val="FF0000"/>
                </a:solidFill>
                <a:latin typeface="+mj-lt"/>
                <a:cs typeface="Arial" panose="020B0604020202020204" pitchFamily="34" charset="0"/>
              </a:rPr>
              <a:t>demon</a:t>
            </a:r>
            <a:r>
              <a:rPr lang="en-GB" altLang="fr-FR" b="1" i="1" dirty="0">
                <a:solidFill>
                  <a:srgbClr val="0000FF"/>
                </a:solidFill>
                <a:latin typeface="+mj-lt"/>
                <a:cs typeface="Arial" panose="020B0604020202020204" pitchFamily="34" charset="0"/>
              </a:rPr>
              <a:t>, and it came out of the boy, and he was healed at that moment.</a:t>
            </a:r>
          </a:p>
          <a:p>
            <a:r>
              <a:rPr lang="en-GB" altLang="fr-FR" b="1" dirty="0">
                <a:solidFill>
                  <a:srgbClr val="0000FF"/>
                </a:solidFill>
                <a:latin typeface="+mj-lt"/>
                <a:cs typeface="Arial" panose="020B0604020202020204" pitchFamily="34" charset="0"/>
              </a:rPr>
              <a:t>Mark 5:15 ESV.  </a:t>
            </a:r>
            <a:r>
              <a:rPr lang="en-GB" altLang="fr-FR" b="1" i="1" dirty="0">
                <a:solidFill>
                  <a:srgbClr val="0000FF"/>
                </a:solidFill>
                <a:latin typeface="+mj-lt"/>
                <a:cs typeface="Arial" panose="020B0604020202020204" pitchFamily="34" charset="0"/>
              </a:rPr>
              <a:t>And they came to Jesus and saw the </a:t>
            </a:r>
            <a:r>
              <a:rPr lang="en-GB" altLang="fr-FR" b="1" i="1" dirty="0">
                <a:solidFill>
                  <a:srgbClr val="FF0000"/>
                </a:solidFill>
                <a:latin typeface="+mj-lt"/>
                <a:cs typeface="Arial" panose="020B0604020202020204" pitchFamily="34" charset="0"/>
              </a:rPr>
              <a:t>demon-possessed </a:t>
            </a:r>
            <a:r>
              <a:rPr lang="en-GB" altLang="fr-FR" b="1" i="1" dirty="0">
                <a:solidFill>
                  <a:srgbClr val="0000FF"/>
                </a:solidFill>
                <a:latin typeface="+mj-lt"/>
                <a:cs typeface="Arial" panose="020B0604020202020204" pitchFamily="34" charset="0"/>
              </a:rPr>
              <a:t>man, the one who had had the legion, sitting there, clothed and in his right mind, and they were afraid. </a:t>
            </a:r>
          </a:p>
          <a:p>
            <a:r>
              <a:rPr lang="en-GB" altLang="fr-FR" b="1" dirty="0">
                <a:solidFill>
                  <a:srgbClr val="0000FF"/>
                </a:solidFill>
                <a:latin typeface="+mj-lt"/>
                <a:cs typeface="Arial" panose="020B0604020202020204" pitchFamily="34" charset="0"/>
              </a:rPr>
              <a:t>Acts 8:7 ESV.  </a:t>
            </a:r>
            <a:r>
              <a:rPr lang="en-GB" altLang="fr-FR" b="1" i="1" dirty="0">
                <a:solidFill>
                  <a:srgbClr val="0000FF"/>
                </a:solidFill>
                <a:latin typeface="+mj-lt"/>
                <a:cs typeface="Arial" panose="020B0604020202020204" pitchFamily="34" charset="0"/>
              </a:rPr>
              <a:t>For </a:t>
            </a:r>
            <a:r>
              <a:rPr lang="en-GB" altLang="fr-FR" b="1" i="1" dirty="0">
                <a:solidFill>
                  <a:srgbClr val="FF0000"/>
                </a:solidFill>
                <a:latin typeface="+mj-lt"/>
                <a:cs typeface="Arial" panose="020B0604020202020204" pitchFamily="34" charset="0"/>
              </a:rPr>
              <a:t>unclean spirits</a:t>
            </a:r>
            <a:r>
              <a:rPr lang="en-GB" altLang="fr-FR" b="1" i="1" dirty="0">
                <a:solidFill>
                  <a:srgbClr val="0000FF"/>
                </a:solidFill>
                <a:latin typeface="+mj-lt"/>
                <a:cs typeface="Arial" panose="020B0604020202020204" pitchFamily="34" charset="0"/>
              </a:rPr>
              <a:t>, crying out with a loud voice, came out of many who had them, and many who were paralyzed or lame were healed. </a:t>
            </a:r>
          </a:p>
          <a:p>
            <a:r>
              <a:rPr lang="en-GB" altLang="fr-FR" b="1" dirty="0">
                <a:solidFill>
                  <a:srgbClr val="0000FF"/>
                </a:solidFill>
                <a:latin typeface="+mj-lt"/>
                <a:cs typeface="Arial" panose="020B0604020202020204" pitchFamily="34" charset="0"/>
              </a:rPr>
              <a:t>Mark 6:7 ESV.  </a:t>
            </a:r>
            <a:r>
              <a:rPr lang="en-GB" altLang="fr-FR" b="1" i="1" dirty="0">
                <a:solidFill>
                  <a:srgbClr val="0000FF"/>
                </a:solidFill>
                <a:latin typeface="+mj-lt"/>
                <a:cs typeface="Arial" panose="020B0604020202020204" pitchFamily="34" charset="0"/>
              </a:rPr>
              <a:t>And he called the twelve and began to send them out two by two, and gave them authority over the </a:t>
            </a:r>
            <a:r>
              <a:rPr lang="en-GB" altLang="fr-FR" b="1" i="1" dirty="0">
                <a:solidFill>
                  <a:srgbClr val="FF0000"/>
                </a:solidFill>
                <a:latin typeface="+mj-lt"/>
                <a:cs typeface="Arial" panose="020B0604020202020204" pitchFamily="34" charset="0"/>
              </a:rPr>
              <a:t>unclean spirits</a:t>
            </a:r>
            <a:r>
              <a:rPr lang="en-GB" altLang="fr-FR" b="1" i="1" dirty="0">
                <a:solidFill>
                  <a:srgbClr val="0000FF"/>
                </a:solidFill>
                <a:latin typeface="+mj-lt"/>
                <a:cs typeface="Arial" panose="020B0604020202020204" pitchFamily="34" charset="0"/>
              </a:rPr>
              <a:t>.</a:t>
            </a:r>
          </a:p>
        </p:txBody>
      </p:sp>
    </p:spTree>
    <p:extLst>
      <p:ext uri="{BB962C8B-B14F-4D97-AF65-F5344CB8AC3E}">
        <p14:creationId xmlns:p14="http://schemas.microsoft.com/office/powerpoint/2010/main" val="340870423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DA656B7-F8D5-1123-3031-2CCA5241B190}"/>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C8EC81FF-A346-64A8-FB38-4800A7F88319}"/>
              </a:ext>
            </a:extLst>
          </p:cNvPr>
          <p:cNvSpPr>
            <a:spLocks noGrp="1"/>
          </p:cNvSpPr>
          <p:nvPr>
            <p:ph type="title"/>
          </p:nvPr>
        </p:nvSpPr>
        <p:spPr>
          <a:xfrm>
            <a:off x="457200" y="260648"/>
            <a:ext cx="8229600" cy="648071"/>
          </a:xfrm>
        </p:spPr>
        <p:txBody>
          <a:bodyPr/>
          <a:lstStyle/>
          <a:p>
            <a:pPr algn="ctr"/>
            <a:r>
              <a:rPr lang="en-GB" altLang="fr-FR" sz="4000" b="1" dirty="0">
                <a:solidFill>
                  <a:srgbClr val="00B050"/>
                </a:solidFill>
              </a:rPr>
              <a:t>Our Weapons and Armour - 1</a:t>
            </a:r>
          </a:p>
        </p:txBody>
      </p:sp>
      <p:sp>
        <p:nvSpPr>
          <p:cNvPr id="3" name="Subtitle 2">
            <a:extLst>
              <a:ext uri="{FF2B5EF4-FFF2-40B4-BE49-F238E27FC236}">
                <a16:creationId xmlns:a16="http://schemas.microsoft.com/office/drawing/2014/main" id="{48C5EEE0-47FD-44CD-F9A1-67D248A04BDF}"/>
              </a:ext>
            </a:extLst>
          </p:cNvPr>
          <p:cNvSpPr>
            <a:spLocks noGrp="1"/>
          </p:cNvSpPr>
          <p:nvPr>
            <p:ph idx="1"/>
          </p:nvPr>
        </p:nvSpPr>
        <p:spPr>
          <a:xfrm>
            <a:off x="457200" y="980728"/>
            <a:ext cx="8229600" cy="5760640"/>
          </a:xfrm>
        </p:spPr>
        <p:txBody>
          <a:bodyPr/>
          <a:lstStyle/>
          <a:p>
            <a:r>
              <a:rPr lang="en-GB" altLang="fr-FR" sz="2800" b="1" dirty="0">
                <a:solidFill>
                  <a:srgbClr val="0000FF"/>
                </a:solidFill>
                <a:latin typeface="+mj-lt"/>
                <a:cs typeface="Arial" panose="020B0604020202020204" pitchFamily="34" charset="0"/>
              </a:rPr>
              <a:t>Pray and Worship:  Ephesians 6:18 NIV.  </a:t>
            </a:r>
            <a:r>
              <a:rPr lang="en-GB" altLang="fr-FR" sz="2800" b="1" i="1" dirty="0">
                <a:solidFill>
                  <a:srgbClr val="0000FF"/>
                </a:solidFill>
                <a:latin typeface="+mj-lt"/>
                <a:cs typeface="Arial" panose="020B0604020202020204" pitchFamily="34" charset="0"/>
              </a:rPr>
              <a:t>… pray in the Spirit on all occasions with all kinds of prayers and requests.  With this in mind, be alert and always keep on praying for all the Lord’s people.</a:t>
            </a:r>
          </a:p>
          <a:p>
            <a:r>
              <a:rPr lang="en-GB" altLang="fr-FR" sz="2800" b="1" dirty="0">
                <a:solidFill>
                  <a:srgbClr val="0000FF"/>
                </a:solidFill>
                <a:latin typeface="+mj-lt"/>
                <a:cs typeface="Arial" panose="020B0604020202020204" pitchFamily="34" charset="0"/>
              </a:rPr>
              <a:t>Psalm 149:1,6-9 NIV.  </a:t>
            </a:r>
            <a:r>
              <a:rPr lang="en-GB" altLang="fr-FR" sz="2800" b="1" i="1" dirty="0">
                <a:solidFill>
                  <a:srgbClr val="0000FF"/>
                </a:solidFill>
                <a:latin typeface="+mj-lt"/>
                <a:cs typeface="Arial" panose="020B0604020202020204" pitchFamily="34" charset="0"/>
              </a:rPr>
              <a:t>Praise the LORD.  Sing to the LORD a new song, his praise in the assembly of his faithful people… May the praise of God be in their mouths and a double-edged sword in their hands, to inflict vengeance on the nations and punishment on the peoples, to bind their kings with fetters, their nobles with shackles of iron, to carry out the sentence written against them—this is the glory of all his faithful people. Praise the LORD.</a:t>
            </a:r>
          </a:p>
        </p:txBody>
      </p:sp>
    </p:spTree>
    <p:extLst>
      <p:ext uri="{BB962C8B-B14F-4D97-AF65-F5344CB8AC3E}">
        <p14:creationId xmlns:p14="http://schemas.microsoft.com/office/powerpoint/2010/main" val="392056186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EBDCF53-94FD-9931-89CB-C915C28D145E}"/>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BAE2F326-8566-3701-B452-0C08631D1CF2}"/>
              </a:ext>
            </a:extLst>
          </p:cNvPr>
          <p:cNvSpPr>
            <a:spLocks noGrp="1"/>
          </p:cNvSpPr>
          <p:nvPr>
            <p:ph type="title"/>
          </p:nvPr>
        </p:nvSpPr>
        <p:spPr>
          <a:xfrm>
            <a:off x="457200" y="260648"/>
            <a:ext cx="8229600" cy="648071"/>
          </a:xfrm>
        </p:spPr>
        <p:txBody>
          <a:bodyPr/>
          <a:lstStyle/>
          <a:p>
            <a:pPr algn="ctr"/>
            <a:r>
              <a:rPr lang="en-GB" altLang="fr-FR" sz="4000" b="1" dirty="0">
                <a:solidFill>
                  <a:srgbClr val="00B050"/>
                </a:solidFill>
              </a:rPr>
              <a:t>Our Weapons and Armour - 2</a:t>
            </a:r>
          </a:p>
        </p:txBody>
      </p:sp>
      <p:sp>
        <p:nvSpPr>
          <p:cNvPr id="3" name="Subtitle 2">
            <a:extLst>
              <a:ext uri="{FF2B5EF4-FFF2-40B4-BE49-F238E27FC236}">
                <a16:creationId xmlns:a16="http://schemas.microsoft.com/office/drawing/2014/main" id="{27685074-322E-966C-3EAB-32B42B03244E}"/>
              </a:ext>
            </a:extLst>
          </p:cNvPr>
          <p:cNvSpPr>
            <a:spLocks noGrp="1"/>
          </p:cNvSpPr>
          <p:nvPr>
            <p:ph idx="1"/>
          </p:nvPr>
        </p:nvSpPr>
        <p:spPr>
          <a:xfrm>
            <a:off x="457200" y="980728"/>
            <a:ext cx="8229600" cy="5760640"/>
          </a:xfrm>
        </p:spPr>
        <p:txBody>
          <a:bodyPr/>
          <a:lstStyle/>
          <a:p>
            <a:r>
              <a:rPr lang="en-GB" altLang="fr-FR" sz="2800" b="1" dirty="0">
                <a:solidFill>
                  <a:srgbClr val="0000FF"/>
                </a:solidFill>
                <a:latin typeface="+mj-lt"/>
                <a:cs typeface="Arial" panose="020B0604020202020204" pitchFamily="34" charset="0"/>
              </a:rPr>
              <a:t>Exodus 14:14 NIV.  </a:t>
            </a:r>
            <a:r>
              <a:rPr lang="en-GB" altLang="fr-FR" sz="2800" b="1" i="1" dirty="0">
                <a:solidFill>
                  <a:srgbClr val="0000FF"/>
                </a:solidFill>
                <a:latin typeface="+mj-lt"/>
                <a:cs typeface="Arial" panose="020B0604020202020204" pitchFamily="34" charset="0"/>
              </a:rPr>
              <a:t>The LORD will fight for you; you need only to be still.</a:t>
            </a:r>
            <a:endParaRPr lang="en-GB" altLang="fr-FR" sz="2800" b="1" dirty="0">
              <a:solidFill>
                <a:srgbClr val="0000FF"/>
              </a:solidFill>
              <a:latin typeface="+mj-lt"/>
              <a:cs typeface="Arial" panose="020B0604020202020204" pitchFamily="34" charset="0"/>
            </a:endParaRPr>
          </a:p>
          <a:p>
            <a:r>
              <a:rPr lang="en-GB" altLang="fr-FR" sz="2800" b="1" dirty="0">
                <a:solidFill>
                  <a:srgbClr val="0000FF"/>
                </a:solidFill>
                <a:latin typeface="+mj-lt"/>
                <a:cs typeface="Arial" panose="020B0604020202020204" pitchFamily="34" charset="0"/>
              </a:rPr>
              <a:t>Deuteronomy 3:22 NIV.  </a:t>
            </a:r>
            <a:r>
              <a:rPr lang="en-GB" altLang="fr-FR" sz="2800" b="1" i="1" dirty="0">
                <a:solidFill>
                  <a:srgbClr val="0000FF"/>
                </a:solidFill>
                <a:latin typeface="+mj-lt"/>
                <a:cs typeface="Arial" panose="020B0604020202020204" pitchFamily="34" charset="0"/>
              </a:rPr>
              <a:t>Do not be afraid of them; the LORD your God himself will fight for you.”</a:t>
            </a:r>
          </a:p>
          <a:p>
            <a:r>
              <a:rPr lang="en-GB" altLang="fr-FR" sz="2800" b="1" dirty="0">
                <a:solidFill>
                  <a:srgbClr val="0000FF"/>
                </a:solidFill>
                <a:latin typeface="+mj-lt"/>
                <a:cs typeface="Arial" panose="020B0604020202020204" pitchFamily="34" charset="0"/>
              </a:rPr>
              <a:t>Deuteronomy 20:3b-4 NIV.  </a:t>
            </a:r>
            <a:r>
              <a:rPr lang="en-GB" altLang="fr-FR" sz="2800" b="1" i="1" dirty="0">
                <a:solidFill>
                  <a:srgbClr val="0000FF"/>
                </a:solidFill>
                <a:latin typeface="+mj-lt"/>
                <a:cs typeface="Arial" panose="020B0604020202020204" pitchFamily="34" charset="0"/>
              </a:rPr>
              <a:t>…Hear, Israel: Today you are going into battle against your enemies.  Do not be fainthearted or afraid; do not panic or be terrified by them.  For the LORD your God is the one who goes with you to fight for you against your enemies to give you victory.</a:t>
            </a:r>
          </a:p>
        </p:txBody>
      </p:sp>
    </p:spTree>
    <p:extLst>
      <p:ext uri="{BB962C8B-B14F-4D97-AF65-F5344CB8AC3E}">
        <p14:creationId xmlns:p14="http://schemas.microsoft.com/office/powerpoint/2010/main" val="351850890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l="-6000" t="-3000" r="-6000" b="-3000"/>
          </a:stretch>
        </a:blipFill>
        <a:effectLst/>
      </p:bgPr>
    </p:bg>
    <p:spTree>
      <p:nvGrpSpPr>
        <p:cNvPr id="1" name="">
          <a:extLst>
            <a:ext uri="{FF2B5EF4-FFF2-40B4-BE49-F238E27FC236}">
              <a16:creationId xmlns:a16="http://schemas.microsoft.com/office/drawing/2014/main" id="{A501F9A8-9561-832F-4343-9A137A4A8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274F9-E754-93AD-E399-50245F35E81A}"/>
              </a:ext>
            </a:extLst>
          </p:cNvPr>
          <p:cNvSpPr>
            <a:spLocks noGrp="1"/>
          </p:cNvSpPr>
          <p:nvPr>
            <p:ph type="ctrTitle"/>
          </p:nvPr>
        </p:nvSpPr>
        <p:spPr>
          <a:xfrm>
            <a:off x="533400" y="785794"/>
            <a:ext cx="8039128" cy="2414606"/>
          </a:xfrm>
        </p:spPr>
        <p:txBody>
          <a:bodyPr>
            <a:normAutofit/>
          </a:bodyPr>
          <a:lstStyle/>
          <a:p>
            <a:pPr algn="ctr" fontAlgn="auto">
              <a:spcAft>
                <a:spcPts val="0"/>
              </a:spcAft>
              <a:defRPr/>
            </a:pPr>
            <a:r>
              <a:rPr lang="en-GB" sz="6000" dirty="0">
                <a:solidFill>
                  <a:srgbClr val="FFFF00"/>
                </a:solidFill>
              </a:rPr>
              <a:t>“Watch Out For The Amalekites!”</a:t>
            </a:r>
          </a:p>
        </p:txBody>
      </p:sp>
      <p:sp>
        <p:nvSpPr>
          <p:cNvPr id="3" name="Subtitle 2">
            <a:extLst>
              <a:ext uri="{FF2B5EF4-FFF2-40B4-BE49-F238E27FC236}">
                <a16:creationId xmlns:a16="http://schemas.microsoft.com/office/drawing/2014/main" id="{67AE75D7-D52B-BCE2-9F3F-4EC984793A6E}"/>
              </a:ext>
            </a:extLst>
          </p:cNvPr>
          <p:cNvSpPr>
            <a:spLocks noGrp="1"/>
          </p:cNvSpPr>
          <p:nvPr>
            <p:ph type="subTitle" idx="1"/>
          </p:nvPr>
        </p:nvSpPr>
        <p:spPr>
          <a:xfrm>
            <a:off x="1071563" y="4293096"/>
            <a:ext cx="7072312" cy="1779092"/>
          </a:xfrm>
        </p:spPr>
        <p:txBody>
          <a:bodyPr>
            <a:normAutofit/>
          </a:bodyPr>
          <a:lstStyle/>
          <a:p>
            <a:pPr marR="0" algn="ctr">
              <a:lnSpc>
                <a:spcPct val="90000"/>
              </a:lnSpc>
              <a:spcBef>
                <a:spcPct val="0"/>
              </a:spcBef>
            </a:pPr>
            <a:r>
              <a:rPr lang="en-GB" altLang="fr-FR" sz="4000" b="1" dirty="0">
                <a:solidFill>
                  <a:srgbClr val="0000FF"/>
                </a:solidFill>
                <a:effectLst>
                  <a:outerShdw blurRad="38100" dist="38100" dir="2700000" algn="tl">
                    <a:srgbClr val="FFFFFF"/>
                  </a:outerShdw>
                </a:effectLst>
                <a:latin typeface="Calibri" panose="020F0502020204030204" pitchFamily="34" charset="0"/>
              </a:rPr>
              <a:t>8</a:t>
            </a:r>
            <a:r>
              <a:rPr lang="en-GB" altLang="fr-FR" sz="4000" b="1" baseline="30000" dirty="0">
                <a:solidFill>
                  <a:srgbClr val="0000FF"/>
                </a:solidFill>
                <a:effectLst>
                  <a:outerShdw blurRad="38100" dist="38100" dir="2700000" algn="tl">
                    <a:srgbClr val="FFFFFF"/>
                  </a:outerShdw>
                </a:effectLst>
                <a:latin typeface="Calibri" panose="020F0502020204030204" pitchFamily="34" charset="0"/>
              </a:rPr>
              <a:t>th</a:t>
            </a:r>
            <a:r>
              <a:rPr lang="en-GB" altLang="fr-FR" sz="4000" b="1" dirty="0">
                <a:solidFill>
                  <a:srgbClr val="0000FF"/>
                </a:solidFill>
                <a:effectLst>
                  <a:outerShdw blurRad="38100" dist="38100" dir="2700000" algn="tl">
                    <a:srgbClr val="FFFFFF"/>
                  </a:outerShdw>
                </a:effectLst>
                <a:latin typeface="Calibri" panose="020F0502020204030204" pitchFamily="34" charset="0"/>
              </a:rPr>
              <a:t> February 2026</a:t>
            </a:r>
          </a:p>
          <a:p>
            <a:pPr marR="0" algn="ctr">
              <a:lnSpc>
                <a:spcPct val="90000"/>
              </a:lnSpc>
              <a:spcBef>
                <a:spcPct val="0"/>
              </a:spcBef>
            </a:pPr>
            <a:r>
              <a:rPr lang="en-GB" altLang="fr-FR" sz="4800" b="1" dirty="0">
                <a:solidFill>
                  <a:srgbClr val="0000FF"/>
                </a:solidFill>
                <a:effectLst>
                  <a:outerShdw blurRad="38100" dist="38100" dir="2700000" algn="tl">
                    <a:srgbClr val="FFFFFF"/>
                  </a:outerShdw>
                </a:effectLst>
                <a:latin typeface="Calibri" panose="020F0502020204030204" pitchFamily="34" charset="0"/>
              </a:rPr>
              <a:t>By Andy Acreman</a:t>
            </a: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302963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3BF5961-2D0A-9F84-7A05-209A96144C66}"/>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760E673A-7E9D-1394-941C-8FE93F5616F3}"/>
              </a:ext>
            </a:extLst>
          </p:cNvPr>
          <p:cNvSpPr>
            <a:spLocks noGrp="1"/>
          </p:cNvSpPr>
          <p:nvPr>
            <p:ph type="title"/>
          </p:nvPr>
        </p:nvSpPr>
        <p:spPr>
          <a:xfrm>
            <a:off x="457200" y="260648"/>
            <a:ext cx="8229600" cy="648071"/>
          </a:xfrm>
        </p:spPr>
        <p:txBody>
          <a:bodyPr/>
          <a:lstStyle/>
          <a:p>
            <a:pPr algn="ctr"/>
            <a:r>
              <a:rPr lang="en-GB" altLang="fr-FR" sz="4000" b="1" dirty="0">
                <a:solidFill>
                  <a:srgbClr val="00B050"/>
                </a:solidFill>
              </a:rPr>
              <a:t>Our Weapons and Armour - 3</a:t>
            </a:r>
          </a:p>
        </p:txBody>
      </p:sp>
      <p:sp>
        <p:nvSpPr>
          <p:cNvPr id="3" name="Subtitle 2">
            <a:extLst>
              <a:ext uri="{FF2B5EF4-FFF2-40B4-BE49-F238E27FC236}">
                <a16:creationId xmlns:a16="http://schemas.microsoft.com/office/drawing/2014/main" id="{636C4320-AED4-53CC-73A7-74CF3BEA243D}"/>
              </a:ext>
            </a:extLst>
          </p:cNvPr>
          <p:cNvSpPr>
            <a:spLocks noGrp="1"/>
          </p:cNvSpPr>
          <p:nvPr>
            <p:ph idx="1"/>
          </p:nvPr>
        </p:nvSpPr>
        <p:spPr>
          <a:xfrm>
            <a:off x="457200" y="980728"/>
            <a:ext cx="8229600" cy="5760640"/>
          </a:xfrm>
        </p:spPr>
        <p:txBody>
          <a:bodyPr/>
          <a:lstStyle/>
          <a:p>
            <a:r>
              <a:rPr lang="en-GB" altLang="fr-FR" b="1" dirty="0">
                <a:solidFill>
                  <a:srgbClr val="0000FF"/>
                </a:solidFill>
                <a:latin typeface="+mj-lt"/>
                <a:cs typeface="Arial" panose="020B0604020202020204" pitchFamily="34" charset="0"/>
              </a:rPr>
              <a:t>Revelation 12:10-11 NIV.  …</a:t>
            </a:r>
            <a:r>
              <a:rPr lang="en-GB" altLang="fr-FR" b="1" i="1" dirty="0">
                <a:solidFill>
                  <a:srgbClr val="0000FF"/>
                </a:solidFill>
                <a:latin typeface="+mj-lt"/>
                <a:cs typeface="Arial" panose="020B0604020202020204" pitchFamily="34" charset="0"/>
              </a:rPr>
              <a:t>Now have come the salvation and the power and the kingdom of our God, and the authority of his Messiah.  For the accuser of our brothers and sisters, who accuses them before our God day and night, has been hurled down.  They triumphed over him by the blood of the Lamb and by the word of their testimony; they did not love their lives so much as to shrink from death.</a:t>
            </a:r>
          </a:p>
          <a:p>
            <a:r>
              <a:rPr lang="en-GB" altLang="fr-FR" b="1" dirty="0">
                <a:solidFill>
                  <a:srgbClr val="0000FF"/>
                </a:solidFill>
                <a:latin typeface="+mj-lt"/>
                <a:cs typeface="Arial" panose="020B0604020202020204" pitchFamily="34" charset="0"/>
              </a:rPr>
              <a:t>Romans 8:38-39 NIV.  </a:t>
            </a:r>
            <a:r>
              <a:rPr lang="en-GB" altLang="fr-FR" b="1" i="1" dirty="0">
                <a:solidFill>
                  <a:srgbClr val="0000FF"/>
                </a:solidFill>
                <a:latin typeface="+mj-lt"/>
                <a:cs typeface="Arial" panose="020B0604020202020204" pitchFamily="34" charset="0"/>
              </a:rPr>
              <a:t>For I am convinced that neither death nor life, neither angels nor demons, neither the present nor the future, nor any powers, neither height nor depth, nor anything else in all creation, will be able to separate us from the love of God that is in Christ Jesus our Lord.</a:t>
            </a:r>
          </a:p>
        </p:txBody>
      </p:sp>
    </p:spTree>
    <p:extLst>
      <p:ext uri="{BB962C8B-B14F-4D97-AF65-F5344CB8AC3E}">
        <p14:creationId xmlns:p14="http://schemas.microsoft.com/office/powerpoint/2010/main" val="355159807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7EFD0C1-4824-FCAB-F1B3-0EB56C52B461}"/>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4A5C7131-43FB-B82A-0F5D-72412E944F98}"/>
              </a:ext>
            </a:extLst>
          </p:cNvPr>
          <p:cNvSpPr>
            <a:spLocks noGrp="1"/>
          </p:cNvSpPr>
          <p:nvPr>
            <p:ph type="title"/>
          </p:nvPr>
        </p:nvSpPr>
        <p:spPr>
          <a:xfrm>
            <a:off x="457200" y="260648"/>
            <a:ext cx="8229600" cy="648071"/>
          </a:xfrm>
        </p:spPr>
        <p:txBody>
          <a:bodyPr/>
          <a:lstStyle/>
          <a:p>
            <a:pPr algn="ctr"/>
            <a:r>
              <a:rPr lang="en-GB" altLang="fr-FR" sz="4000" b="1" dirty="0">
                <a:solidFill>
                  <a:srgbClr val="00B050"/>
                </a:solidFill>
              </a:rPr>
              <a:t>Our Weapons and Armour - 4</a:t>
            </a:r>
          </a:p>
        </p:txBody>
      </p:sp>
      <p:sp>
        <p:nvSpPr>
          <p:cNvPr id="3" name="Subtitle 2">
            <a:extLst>
              <a:ext uri="{FF2B5EF4-FFF2-40B4-BE49-F238E27FC236}">
                <a16:creationId xmlns:a16="http://schemas.microsoft.com/office/drawing/2014/main" id="{F9633281-05C3-9DFE-C2F2-04C8EBC5668D}"/>
              </a:ext>
            </a:extLst>
          </p:cNvPr>
          <p:cNvSpPr>
            <a:spLocks noGrp="1"/>
          </p:cNvSpPr>
          <p:nvPr>
            <p:ph idx="1"/>
          </p:nvPr>
        </p:nvSpPr>
        <p:spPr>
          <a:xfrm>
            <a:off x="457200" y="980728"/>
            <a:ext cx="8229600" cy="5760640"/>
          </a:xfrm>
        </p:spPr>
        <p:txBody>
          <a:bodyPr/>
          <a:lstStyle/>
          <a:p>
            <a:r>
              <a:rPr lang="en-GB" altLang="fr-FR" b="1" dirty="0">
                <a:solidFill>
                  <a:srgbClr val="0000FF"/>
                </a:solidFill>
                <a:latin typeface="+mj-lt"/>
                <a:cs typeface="Arial" panose="020B0604020202020204" pitchFamily="34" charset="0"/>
              </a:rPr>
              <a:t>James 4:7 NIV.  </a:t>
            </a:r>
            <a:r>
              <a:rPr lang="en-GB" altLang="fr-FR" b="1" i="1" dirty="0">
                <a:solidFill>
                  <a:srgbClr val="0000FF"/>
                </a:solidFill>
                <a:latin typeface="+mj-lt"/>
                <a:cs typeface="Arial" panose="020B0604020202020204" pitchFamily="34" charset="0"/>
              </a:rPr>
              <a:t>Submit yourselves, then, to God.  </a:t>
            </a:r>
            <a:r>
              <a:rPr lang="en-GB" altLang="fr-FR" b="1" i="1" dirty="0">
                <a:solidFill>
                  <a:srgbClr val="FF0000"/>
                </a:solidFill>
                <a:latin typeface="+mj-lt"/>
                <a:cs typeface="Arial" panose="020B0604020202020204" pitchFamily="34" charset="0"/>
              </a:rPr>
              <a:t>Resist the devil</a:t>
            </a:r>
            <a:r>
              <a:rPr lang="en-GB" altLang="fr-FR" b="1" i="1" dirty="0">
                <a:solidFill>
                  <a:srgbClr val="0000FF"/>
                </a:solidFill>
                <a:latin typeface="+mj-lt"/>
                <a:cs typeface="Arial" panose="020B0604020202020204" pitchFamily="34" charset="0"/>
              </a:rPr>
              <a:t>, and he will flee from you.</a:t>
            </a:r>
          </a:p>
          <a:p>
            <a:r>
              <a:rPr lang="en-GB" altLang="fr-FR" b="1" dirty="0">
                <a:solidFill>
                  <a:srgbClr val="0000FF"/>
                </a:solidFill>
                <a:latin typeface="+mj-lt"/>
                <a:cs typeface="Arial" panose="020B0604020202020204" pitchFamily="34" charset="0"/>
              </a:rPr>
              <a:t>Ephesians 6:11,13 NIV.  </a:t>
            </a:r>
            <a:r>
              <a:rPr lang="en-GB" altLang="fr-FR" b="1" i="1" dirty="0">
                <a:solidFill>
                  <a:srgbClr val="0000FF"/>
                </a:solidFill>
                <a:latin typeface="+mj-lt"/>
                <a:cs typeface="Arial" panose="020B0604020202020204" pitchFamily="34" charset="0"/>
              </a:rPr>
              <a:t>Put on the full armour of God, so that you can </a:t>
            </a:r>
            <a:r>
              <a:rPr lang="en-GB" altLang="fr-FR" b="1" i="1" dirty="0">
                <a:solidFill>
                  <a:srgbClr val="FF0000"/>
                </a:solidFill>
                <a:latin typeface="+mj-lt"/>
                <a:cs typeface="Arial" panose="020B0604020202020204" pitchFamily="34" charset="0"/>
              </a:rPr>
              <a:t>take your stand </a:t>
            </a:r>
            <a:r>
              <a:rPr lang="en-GB" altLang="fr-FR" b="1" i="1" dirty="0">
                <a:solidFill>
                  <a:srgbClr val="0000FF"/>
                </a:solidFill>
                <a:latin typeface="+mj-lt"/>
                <a:cs typeface="Arial" panose="020B0604020202020204" pitchFamily="34" charset="0"/>
              </a:rPr>
              <a:t>against the devil’s schemes.  Therefore put on the full armour of God, so that when the day of evil comes, you may be able to </a:t>
            </a:r>
            <a:r>
              <a:rPr lang="en-GB" altLang="fr-FR" b="1" i="1" dirty="0">
                <a:solidFill>
                  <a:srgbClr val="FF0000"/>
                </a:solidFill>
                <a:latin typeface="+mj-lt"/>
                <a:cs typeface="Arial" panose="020B0604020202020204" pitchFamily="34" charset="0"/>
              </a:rPr>
              <a:t>stand your ground</a:t>
            </a:r>
            <a:r>
              <a:rPr lang="en-GB" altLang="fr-FR" b="1" i="1" dirty="0">
                <a:solidFill>
                  <a:srgbClr val="0000FF"/>
                </a:solidFill>
                <a:latin typeface="+mj-lt"/>
                <a:cs typeface="Arial" panose="020B0604020202020204" pitchFamily="34" charset="0"/>
              </a:rPr>
              <a:t>, and after you have done everything, </a:t>
            </a:r>
            <a:r>
              <a:rPr lang="en-GB" altLang="fr-FR" b="1" i="1" dirty="0">
                <a:solidFill>
                  <a:srgbClr val="FF0000"/>
                </a:solidFill>
                <a:latin typeface="+mj-lt"/>
                <a:cs typeface="Arial" panose="020B0604020202020204" pitchFamily="34" charset="0"/>
              </a:rPr>
              <a:t>to stand</a:t>
            </a:r>
            <a:r>
              <a:rPr lang="en-GB" altLang="fr-FR" b="1" i="1" dirty="0">
                <a:solidFill>
                  <a:srgbClr val="0000FF"/>
                </a:solidFill>
                <a:latin typeface="+mj-lt"/>
                <a:cs typeface="Arial" panose="020B0604020202020204" pitchFamily="34" charset="0"/>
              </a:rPr>
              <a:t>.</a:t>
            </a:r>
          </a:p>
          <a:p>
            <a:r>
              <a:rPr lang="en-GB" altLang="fr-FR" b="1" dirty="0">
                <a:solidFill>
                  <a:srgbClr val="0000FF"/>
                </a:solidFill>
                <a:latin typeface="+mj-lt"/>
                <a:cs typeface="Arial" panose="020B0604020202020204" pitchFamily="34" charset="0"/>
              </a:rPr>
              <a:t>Ephesians 4:26-27,31-32 NIV.  </a:t>
            </a:r>
            <a:r>
              <a:rPr lang="en-GB" altLang="fr-FR" b="1" i="1" dirty="0">
                <a:solidFill>
                  <a:srgbClr val="0000FF"/>
                </a:solidFill>
                <a:latin typeface="+mj-lt"/>
                <a:cs typeface="Arial" panose="020B0604020202020204" pitchFamily="34" charset="0"/>
              </a:rPr>
              <a:t>“In your anger do not sin”: Do not let the sun go down while you are still angry, and </a:t>
            </a:r>
            <a:r>
              <a:rPr lang="en-GB" altLang="fr-FR" b="1" i="1" dirty="0">
                <a:solidFill>
                  <a:srgbClr val="FF0000"/>
                </a:solidFill>
                <a:latin typeface="+mj-lt"/>
                <a:cs typeface="Arial" panose="020B0604020202020204" pitchFamily="34" charset="0"/>
              </a:rPr>
              <a:t>do not give the devil a foothold…</a:t>
            </a:r>
            <a:r>
              <a:rPr lang="en-GB" altLang="fr-FR" b="1" i="1" dirty="0">
                <a:solidFill>
                  <a:srgbClr val="0000FF"/>
                </a:solidFill>
                <a:latin typeface="+mj-lt"/>
                <a:cs typeface="Arial" panose="020B0604020202020204" pitchFamily="34" charset="0"/>
              </a:rPr>
              <a:t>  </a:t>
            </a:r>
            <a:r>
              <a:rPr lang="en-GB" altLang="fr-FR" sz="2400" b="1" i="1" dirty="0">
                <a:solidFill>
                  <a:srgbClr val="0000FF"/>
                </a:solidFill>
                <a:latin typeface="+mj-lt"/>
                <a:cs typeface="Arial" panose="020B0604020202020204" pitchFamily="34" charset="0"/>
              </a:rPr>
              <a:t>Get rid of all bitterness, rage and anger, brawling and slander, along with every form of malice.  Be kind and compassionate to one another, forgiving each other, just as in Christ God forgave you.</a:t>
            </a:r>
          </a:p>
        </p:txBody>
      </p:sp>
    </p:spTree>
    <p:extLst>
      <p:ext uri="{BB962C8B-B14F-4D97-AF65-F5344CB8AC3E}">
        <p14:creationId xmlns:p14="http://schemas.microsoft.com/office/powerpoint/2010/main" val="350026661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298872"/>
            <a:ext cx="8229600" cy="1008112"/>
          </a:xfrm>
        </p:spPr>
        <p:txBody>
          <a:bodyPr/>
          <a:lstStyle/>
          <a:p>
            <a:pPr algn="ctr"/>
            <a:r>
              <a:rPr lang="en-GB" altLang="fr-FR" b="1" dirty="0">
                <a:solidFill>
                  <a:srgbClr val="0070C0"/>
                </a:solidFill>
              </a:rPr>
              <a:t>Executive Summary</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772815"/>
            <a:ext cx="8229600" cy="4799435"/>
          </a:xfrm>
        </p:spPr>
        <p:txBody>
          <a:bodyPr/>
          <a:lstStyle/>
          <a:p>
            <a:r>
              <a:rPr lang="en-GB" altLang="fr-FR" sz="2800" b="1" dirty="0">
                <a:solidFill>
                  <a:srgbClr val="0000FF"/>
                </a:solidFill>
                <a:latin typeface="+mj-lt"/>
                <a:cs typeface="Arial" panose="020B0604020202020204" pitchFamily="34" charset="0"/>
              </a:rPr>
              <a:t>There is a big attack on us in TCF by demonic spirits</a:t>
            </a:r>
          </a:p>
          <a:p>
            <a:r>
              <a:rPr lang="en-GB" altLang="fr-FR" sz="2800" b="1" dirty="0">
                <a:solidFill>
                  <a:srgbClr val="0000FF"/>
                </a:solidFill>
                <a:latin typeface="+mj-lt"/>
                <a:cs typeface="Arial" panose="020B0604020202020204" pitchFamily="34" charset="0"/>
              </a:rPr>
              <a:t>They target the young, the isolated and the weak.</a:t>
            </a:r>
          </a:p>
          <a:p>
            <a:r>
              <a:rPr lang="en-GB" altLang="fr-FR" sz="2800" b="1" dirty="0">
                <a:solidFill>
                  <a:srgbClr val="0000FF"/>
                </a:solidFill>
                <a:latin typeface="+mj-lt"/>
                <a:cs typeface="Arial" panose="020B0604020202020204" pitchFamily="34" charset="0"/>
              </a:rPr>
              <a:t>We must ‘stick together’ and resist their attacks</a:t>
            </a:r>
          </a:p>
          <a:p>
            <a:r>
              <a:rPr lang="en-GB" altLang="fr-FR" sz="2800" b="1" dirty="0">
                <a:solidFill>
                  <a:srgbClr val="0000FF"/>
                </a:solidFill>
                <a:latin typeface="+mj-lt"/>
                <a:cs typeface="Arial" panose="020B0604020202020204" pitchFamily="34" charset="0"/>
              </a:rPr>
              <a:t>Expect division, discouragement, disabling, disinformation and demonisation to arise</a:t>
            </a:r>
          </a:p>
          <a:p>
            <a:r>
              <a:rPr lang="en-GB" altLang="fr-FR" sz="2800" b="1" dirty="0">
                <a:solidFill>
                  <a:srgbClr val="0000FF"/>
                </a:solidFill>
                <a:latin typeface="+mj-lt"/>
                <a:cs typeface="Arial" panose="020B0604020202020204" pitchFamily="34" charset="0"/>
              </a:rPr>
              <a:t>Prayer, worship, praise, tongues all win battles!</a:t>
            </a:r>
          </a:p>
          <a:p>
            <a:r>
              <a:rPr lang="en-GB" altLang="fr-FR" sz="2800" b="1" dirty="0">
                <a:solidFill>
                  <a:srgbClr val="0000FF"/>
                </a:solidFill>
                <a:latin typeface="+mj-lt"/>
                <a:cs typeface="Arial" panose="020B0604020202020204" pitchFamily="34" charset="0"/>
              </a:rPr>
              <a:t>God fights for us and Jesus’ blood is powerful</a:t>
            </a:r>
          </a:p>
          <a:p>
            <a:r>
              <a:rPr lang="en-GB" altLang="fr-FR" sz="2800" b="1" dirty="0">
                <a:solidFill>
                  <a:srgbClr val="0000FF"/>
                </a:solidFill>
                <a:latin typeface="+mj-lt"/>
                <a:cs typeface="Arial" panose="020B0604020202020204" pitchFamily="34" charset="0"/>
              </a:rPr>
              <a:t>Stand firm, and do </a:t>
            </a:r>
            <a:r>
              <a:rPr lang="en-GB" altLang="fr-FR" sz="2800" b="1" i="1" dirty="0">
                <a:solidFill>
                  <a:srgbClr val="0000FF"/>
                </a:solidFill>
                <a:latin typeface="+mj-lt"/>
                <a:cs typeface="Arial" panose="020B0604020202020204" pitchFamily="34" charset="0"/>
              </a:rPr>
              <a:t>not </a:t>
            </a:r>
            <a:r>
              <a:rPr lang="en-GB" altLang="fr-FR" sz="2800" b="1" dirty="0">
                <a:solidFill>
                  <a:srgbClr val="0000FF"/>
                </a:solidFill>
                <a:latin typeface="+mj-lt"/>
                <a:cs typeface="Arial" panose="020B0604020202020204" pitchFamily="34" charset="0"/>
              </a:rPr>
              <a:t>give the devil a ‘foothold’</a:t>
            </a:r>
          </a:p>
          <a:p>
            <a:r>
              <a:rPr lang="en-GB" altLang="fr-FR" sz="2800" b="1" dirty="0">
                <a:solidFill>
                  <a:srgbClr val="0000FF"/>
                </a:solidFill>
                <a:latin typeface="+mj-lt"/>
                <a:cs typeface="Arial" panose="020B0604020202020204" pitchFamily="34" charset="0"/>
              </a:rPr>
              <a:t>We must finish the task this time – wipe them out!</a:t>
            </a: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260648"/>
            <a:ext cx="8229600" cy="648071"/>
          </a:xfrm>
        </p:spPr>
        <p:txBody>
          <a:bodyPr/>
          <a:lstStyle/>
          <a:p>
            <a:pPr algn="ctr"/>
            <a:r>
              <a:rPr lang="en-GB" altLang="fr-FR" sz="4000" b="1" dirty="0">
                <a:solidFill>
                  <a:srgbClr val="0070C0"/>
                </a:solidFill>
              </a:rPr>
              <a:t>A Prophetic Word Given To TCF</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124743"/>
            <a:ext cx="8229600" cy="5400601"/>
          </a:xfrm>
        </p:spPr>
        <p:txBody>
          <a:bodyPr/>
          <a:lstStyle/>
          <a:p>
            <a:pPr marL="0" indent="0">
              <a:buNone/>
            </a:pPr>
            <a:r>
              <a:rPr lang="en-GB" altLang="fr-FR" sz="2800" b="1" i="1" dirty="0">
                <a:solidFill>
                  <a:srgbClr val="0000FF"/>
                </a:solidFill>
                <a:latin typeface="+mj-lt"/>
                <a:cs typeface="Arial" panose="020B0604020202020204" pitchFamily="34" charset="0"/>
              </a:rPr>
              <a:t>Deuteronomy 25:17-19 NIV</a:t>
            </a:r>
          </a:p>
          <a:p>
            <a:pPr marL="0" indent="0">
              <a:buNone/>
            </a:pPr>
            <a:r>
              <a:rPr lang="en-GB" altLang="fr-FR" sz="2800" b="1" i="1" dirty="0">
                <a:solidFill>
                  <a:srgbClr val="0000FF"/>
                </a:solidFill>
                <a:latin typeface="+mj-lt"/>
                <a:cs typeface="Arial" panose="020B0604020202020204" pitchFamily="34" charset="0"/>
              </a:rPr>
              <a:t>Remember what the </a:t>
            </a:r>
            <a:r>
              <a:rPr lang="en-GB" altLang="fr-FR" sz="2800" b="1" i="1" dirty="0">
                <a:solidFill>
                  <a:srgbClr val="FF0000"/>
                </a:solidFill>
                <a:latin typeface="+mj-lt"/>
                <a:cs typeface="Arial" panose="020B0604020202020204" pitchFamily="34" charset="0"/>
              </a:rPr>
              <a:t>Amalekites </a:t>
            </a:r>
            <a:r>
              <a:rPr lang="en-GB" altLang="fr-FR" sz="2800" b="1" i="1" dirty="0">
                <a:solidFill>
                  <a:srgbClr val="0000FF"/>
                </a:solidFill>
                <a:latin typeface="+mj-lt"/>
                <a:cs typeface="Arial" panose="020B0604020202020204" pitchFamily="34" charset="0"/>
              </a:rPr>
              <a:t>did to you along the way when you came out of Egypt.  </a:t>
            </a:r>
            <a:r>
              <a:rPr lang="en-GB" altLang="fr-FR" sz="2800" b="1" i="1" baseline="30000" dirty="0">
                <a:solidFill>
                  <a:srgbClr val="0000FF"/>
                </a:solidFill>
                <a:latin typeface="+mj-lt"/>
                <a:cs typeface="Arial" panose="020B0604020202020204" pitchFamily="34" charset="0"/>
              </a:rPr>
              <a:t>18</a:t>
            </a:r>
            <a:r>
              <a:rPr lang="en-GB" altLang="fr-FR" sz="2800" b="1" i="1" dirty="0">
                <a:solidFill>
                  <a:srgbClr val="0000FF"/>
                </a:solidFill>
                <a:latin typeface="+mj-lt"/>
                <a:cs typeface="Arial" panose="020B0604020202020204" pitchFamily="34" charset="0"/>
              </a:rPr>
              <a:t> When you were weary and worn out, they met you on your journey and attacked all who were lagging behind; they had no fear of God.  </a:t>
            </a:r>
            <a:r>
              <a:rPr lang="en-GB" altLang="fr-FR" sz="2800" b="1" i="1" baseline="30000" dirty="0">
                <a:solidFill>
                  <a:srgbClr val="0000FF"/>
                </a:solidFill>
                <a:latin typeface="+mj-lt"/>
                <a:cs typeface="Arial" panose="020B0604020202020204" pitchFamily="34" charset="0"/>
              </a:rPr>
              <a:t>19</a:t>
            </a:r>
            <a:r>
              <a:rPr lang="en-GB" altLang="fr-FR" sz="2800" b="1" i="1" dirty="0">
                <a:solidFill>
                  <a:srgbClr val="0000FF"/>
                </a:solidFill>
                <a:latin typeface="+mj-lt"/>
                <a:cs typeface="Arial" panose="020B0604020202020204" pitchFamily="34" charset="0"/>
              </a:rPr>
              <a:t> When the LORD your God gives you rest from all the enemies around you in the land he is giving you to possess as an inheritance, you shall </a:t>
            </a:r>
            <a:r>
              <a:rPr lang="en-GB" altLang="fr-FR" sz="2800" b="1" i="1" dirty="0">
                <a:solidFill>
                  <a:srgbClr val="FF0000"/>
                </a:solidFill>
                <a:latin typeface="+mj-lt"/>
                <a:cs typeface="Arial" panose="020B0604020202020204" pitchFamily="34" charset="0"/>
              </a:rPr>
              <a:t>blot out the name of Amalek</a:t>
            </a:r>
            <a:r>
              <a:rPr lang="en-GB" altLang="fr-FR" sz="2800" b="1" i="1" dirty="0">
                <a:solidFill>
                  <a:srgbClr val="0000FF"/>
                </a:solidFill>
                <a:latin typeface="+mj-lt"/>
                <a:cs typeface="Arial" panose="020B0604020202020204" pitchFamily="34" charset="0"/>
              </a:rPr>
              <a:t> from under heaven. Do not forget!</a:t>
            </a:r>
          </a:p>
          <a:p>
            <a:pPr marL="0" indent="0">
              <a:buNone/>
            </a:pPr>
            <a:endParaRPr lang="en-GB" altLang="fr-FR" sz="2800" b="1" i="1" dirty="0">
              <a:solidFill>
                <a:srgbClr val="0000FF"/>
              </a:solidFill>
              <a:latin typeface="+mj-lt"/>
              <a:cs typeface="Arial" panose="020B0604020202020204" pitchFamily="34" charset="0"/>
            </a:endParaRPr>
          </a:p>
          <a:p>
            <a:pPr marL="0" indent="0" algn="ctr">
              <a:buNone/>
            </a:pPr>
            <a:r>
              <a:rPr lang="en-GB" altLang="fr-FR" sz="2800" dirty="0">
                <a:solidFill>
                  <a:srgbClr val="0000FF"/>
                </a:solidFill>
                <a:latin typeface="+mj-lt"/>
                <a:cs typeface="Arial" panose="020B0604020202020204" pitchFamily="34" charset="0"/>
              </a:rPr>
              <a:t>(Prophecy given in June 2017 by Mark Birch-Machin)</a:t>
            </a:r>
          </a:p>
        </p:txBody>
      </p:sp>
    </p:spTree>
    <p:extLst>
      <p:ext uri="{BB962C8B-B14F-4D97-AF65-F5344CB8AC3E}">
        <p14:creationId xmlns:p14="http://schemas.microsoft.com/office/powerpoint/2010/main" val="291629485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2388" y="260648"/>
            <a:ext cx="8229600" cy="720080"/>
          </a:xfrm>
        </p:spPr>
        <p:txBody>
          <a:bodyPr/>
          <a:lstStyle/>
          <a:p>
            <a:pPr algn="ctr"/>
            <a:r>
              <a:rPr lang="en-GB" altLang="fr-FR" b="1" dirty="0">
                <a:solidFill>
                  <a:srgbClr val="0070C0"/>
                </a:solidFill>
              </a:rPr>
              <a:t>Historical Perspective – 1a</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052737"/>
            <a:ext cx="8229600" cy="5328592"/>
          </a:xfrm>
        </p:spPr>
        <p:txBody>
          <a:bodyPr/>
          <a:lstStyle/>
          <a:p>
            <a:r>
              <a:rPr lang="en-GB" altLang="fr-FR" b="1" dirty="0">
                <a:solidFill>
                  <a:srgbClr val="FF0000"/>
                </a:solidFill>
                <a:latin typeface="+mj-lt"/>
                <a:cs typeface="Arial" panose="020B0604020202020204" pitchFamily="34" charset="0"/>
              </a:rPr>
              <a:t>Amalek</a:t>
            </a:r>
            <a:r>
              <a:rPr lang="en-GB" altLang="fr-FR" b="1" dirty="0">
                <a:solidFill>
                  <a:srgbClr val="0000FF"/>
                </a:solidFill>
                <a:latin typeface="+mj-lt"/>
                <a:cs typeface="Arial" panose="020B0604020202020204" pitchFamily="34" charset="0"/>
              </a:rPr>
              <a:t> was a grandson of Esau, brother of Jacob</a:t>
            </a:r>
          </a:p>
          <a:p>
            <a:r>
              <a:rPr lang="en-GB" altLang="fr-FR" b="1" dirty="0">
                <a:solidFill>
                  <a:srgbClr val="0000FF"/>
                </a:solidFill>
                <a:latin typeface="+mj-lt"/>
                <a:cs typeface="Arial" panose="020B0604020202020204" pitchFamily="34" charset="0"/>
              </a:rPr>
              <a:t>He was a warrior, a chieftain in the nation of Edom</a:t>
            </a:r>
          </a:p>
          <a:p>
            <a:r>
              <a:rPr lang="en-GB" altLang="fr-FR" b="1" dirty="0">
                <a:solidFill>
                  <a:srgbClr val="0000FF"/>
                </a:solidFill>
                <a:latin typeface="+mj-lt"/>
                <a:cs typeface="Arial" panose="020B0604020202020204" pitchFamily="34" charset="0"/>
              </a:rPr>
              <a:t>500 years later, after God had led Israel out of Egypt…</a:t>
            </a:r>
          </a:p>
          <a:p>
            <a:r>
              <a:rPr lang="en-GB" altLang="fr-FR" b="1" i="1" dirty="0">
                <a:solidFill>
                  <a:srgbClr val="0000FF"/>
                </a:solidFill>
                <a:latin typeface="+mj-lt"/>
                <a:cs typeface="Arial" panose="020B0604020202020204" pitchFamily="34" charset="0"/>
              </a:rPr>
              <a:t>Exodus 17:8-16 NIV.  The </a:t>
            </a:r>
            <a:r>
              <a:rPr lang="en-GB" altLang="fr-FR" b="1" i="1" dirty="0">
                <a:solidFill>
                  <a:srgbClr val="FF0000"/>
                </a:solidFill>
                <a:latin typeface="+mj-lt"/>
                <a:cs typeface="Arial" panose="020B0604020202020204" pitchFamily="34" charset="0"/>
              </a:rPr>
              <a:t>Amalekites</a:t>
            </a:r>
            <a:r>
              <a:rPr lang="en-GB" altLang="fr-FR" b="1" i="1" dirty="0">
                <a:solidFill>
                  <a:srgbClr val="0000FF"/>
                </a:solidFill>
                <a:latin typeface="+mj-lt"/>
                <a:cs typeface="Arial" panose="020B0604020202020204" pitchFamily="34" charset="0"/>
              </a:rPr>
              <a:t> came and attacked the Israelites at Rephidim.  </a:t>
            </a:r>
            <a:r>
              <a:rPr lang="en-GB" altLang="fr-FR" b="1" i="1" baseline="30000" dirty="0">
                <a:solidFill>
                  <a:srgbClr val="0000FF"/>
                </a:solidFill>
                <a:latin typeface="+mj-lt"/>
                <a:cs typeface="Arial" panose="020B0604020202020204" pitchFamily="34" charset="0"/>
              </a:rPr>
              <a:t>9</a:t>
            </a:r>
            <a:r>
              <a:rPr lang="en-GB" altLang="fr-FR" b="1" i="1" dirty="0">
                <a:solidFill>
                  <a:srgbClr val="0000FF"/>
                </a:solidFill>
                <a:latin typeface="+mj-lt"/>
                <a:cs typeface="Arial" panose="020B0604020202020204" pitchFamily="34" charset="0"/>
              </a:rPr>
              <a:t> Moses said to Joshua, “Choose some of our men and go out to fight the </a:t>
            </a:r>
            <a:r>
              <a:rPr lang="en-GB" altLang="fr-FR" b="1" i="1" dirty="0">
                <a:solidFill>
                  <a:srgbClr val="FF0000"/>
                </a:solidFill>
                <a:latin typeface="+mj-lt"/>
                <a:cs typeface="Arial" panose="020B0604020202020204" pitchFamily="34" charset="0"/>
              </a:rPr>
              <a:t>Amalekites</a:t>
            </a:r>
            <a:r>
              <a:rPr lang="en-GB" altLang="fr-FR" b="1" i="1" dirty="0">
                <a:solidFill>
                  <a:srgbClr val="0000FF"/>
                </a:solidFill>
                <a:latin typeface="+mj-lt"/>
                <a:cs typeface="Arial" panose="020B0604020202020204" pitchFamily="34" charset="0"/>
              </a:rPr>
              <a:t>. Tomorrow I will stand on top of the hill with the staff of God in my hands.”  </a:t>
            </a:r>
            <a:r>
              <a:rPr lang="en-GB" altLang="fr-FR" b="1" i="1" baseline="30000" dirty="0">
                <a:solidFill>
                  <a:srgbClr val="0000FF"/>
                </a:solidFill>
                <a:latin typeface="+mj-lt"/>
                <a:cs typeface="Arial" panose="020B0604020202020204" pitchFamily="34" charset="0"/>
              </a:rPr>
              <a:t>10</a:t>
            </a:r>
            <a:r>
              <a:rPr lang="en-GB" altLang="fr-FR" b="1" i="1" dirty="0">
                <a:solidFill>
                  <a:srgbClr val="0000FF"/>
                </a:solidFill>
                <a:latin typeface="+mj-lt"/>
                <a:cs typeface="Arial" panose="020B0604020202020204" pitchFamily="34" charset="0"/>
              </a:rPr>
              <a:t> So Joshua fought the </a:t>
            </a:r>
            <a:r>
              <a:rPr lang="en-GB" altLang="fr-FR" b="1" i="1" dirty="0">
                <a:solidFill>
                  <a:srgbClr val="FF0000"/>
                </a:solidFill>
                <a:latin typeface="+mj-lt"/>
                <a:cs typeface="Arial" panose="020B0604020202020204" pitchFamily="34" charset="0"/>
              </a:rPr>
              <a:t>Amalekites</a:t>
            </a:r>
            <a:r>
              <a:rPr lang="en-GB" altLang="fr-FR" b="1" i="1" dirty="0">
                <a:solidFill>
                  <a:srgbClr val="0000FF"/>
                </a:solidFill>
                <a:latin typeface="+mj-lt"/>
                <a:cs typeface="Arial" panose="020B0604020202020204" pitchFamily="34" charset="0"/>
              </a:rPr>
              <a:t> as Moses had ordered, and Moses, Aaron and Hur went to the top of the hill.  </a:t>
            </a:r>
            <a:r>
              <a:rPr lang="en-GB" altLang="fr-FR" b="1" i="1" baseline="30000" dirty="0">
                <a:solidFill>
                  <a:srgbClr val="0000FF"/>
                </a:solidFill>
                <a:latin typeface="+mj-lt"/>
                <a:cs typeface="Arial" panose="020B0604020202020204" pitchFamily="34" charset="0"/>
              </a:rPr>
              <a:t>11</a:t>
            </a:r>
            <a:r>
              <a:rPr lang="en-GB" altLang="fr-FR" b="1" i="1" dirty="0">
                <a:solidFill>
                  <a:srgbClr val="0000FF"/>
                </a:solidFill>
                <a:latin typeface="+mj-lt"/>
                <a:cs typeface="Arial" panose="020B0604020202020204" pitchFamily="34" charset="0"/>
              </a:rPr>
              <a:t> As long as Moses held up his hands, the Israelites were winning, but whenever he lowered his hands, the </a:t>
            </a:r>
            <a:r>
              <a:rPr lang="en-GB" altLang="fr-FR" b="1" i="1" dirty="0">
                <a:solidFill>
                  <a:srgbClr val="FF0000"/>
                </a:solidFill>
                <a:latin typeface="+mj-lt"/>
                <a:cs typeface="Arial" panose="020B0604020202020204" pitchFamily="34" charset="0"/>
              </a:rPr>
              <a:t>Amalekites</a:t>
            </a:r>
            <a:r>
              <a:rPr lang="en-GB" altLang="fr-FR" b="1" i="1" dirty="0">
                <a:solidFill>
                  <a:srgbClr val="0000FF"/>
                </a:solidFill>
                <a:latin typeface="+mj-lt"/>
                <a:cs typeface="Arial" panose="020B0604020202020204" pitchFamily="34" charset="0"/>
              </a:rPr>
              <a:t> were winning… </a:t>
            </a:r>
          </a:p>
          <a:p>
            <a:endParaRPr lang="en-GB" altLang="fr-FR" sz="24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127566931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D0E64EB-F0A6-4D1B-3801-7EB419FE779D}"/>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55A0EF04-263E-27C2-CF47-2CD3CD4F3846}"/>
              </a:ext>
            </a:extLst>
          </p:cNvPr>
          <p:cNvSpPr>
            <a:spLocks noGrp="1"/>
          </p:cNvSpPr>
          <p:nvPr>
            <p:ph type="title"/>
          </p:nvPr>
        </p:nvSpPr>
        <p:spPr>
          <a:xfrm>
            <a:off x="452388" y="260648"/>
            <a:ext cx="8229600" cy="720080"/>
          </a:xfrm>
        </p:spPr>
        <p:txBody>
          <a:bodyPr/>
          <a:lstStyle/>
          <a:p>
            <a:pPr algn="ctr"/>
            <a:r>
              <a:rPr lang="en-GB" altLang="fr-FR" b="1" dirty="0">
                <a:solidFill>
                  <a:srgbClr val="0070C0"/>
                </a:solidFill>
              </a:rPr>
              <a:t>Historical Perspective – 1b</a:t>
            </a:r>
          </a:p>
        </p:txBody>
      </p:sp>
      <p:sp>
        <p:nvSpPr>
          <p:cNvPr id="3" name="Subtitle 2">
            <a:extLst>
              <a:ext uri="{FF2B5EF4-FFF2-40B4-BE49-F238E27FC236}">
                <a16:creationId xmlns:a16="http://schemas.microsoft.com/office/drawing/2014/main" id="{EE0F3B36-EBDE-B604-CE27-90D82FE7B77A}"/>
              </a:ext>
            </a:extLst>
          </p:cNvPr>
          <p:cNvSpPr>
            <a:spLocks noGrp="1"/>
          </p:cNvSpPr>
          <p:nvPr>
            <p:ph idx="1"/>
          </p:nvPr>
        </p:nvSpPr>
        <p:spPr>
          <a:xfrm>
            <a:off x="457200" y="1052737"/>
            <a:ext cx="8229600" cy="5328592"/>
          </a:xfrm>
        </p:spPr>
        <p:txBody>
          <a:bodyPr/>
          <a:lstStyle/>
          <a:p>
            <a:pPr marL="0" indent="0">
              <a:buNone/>
            </a:pPr>
            <a:r>
              <a:rPr lang="en-GB" altLang="fr-FR" b="1" i="1" baseline="30000" dirty="0">
                <a:solidFill>
                  <a:srgbClr val="0000FF"/>
                </a:solidFill>
                <a:latin typeface="Calibri"/>
                <a:cs typeface="Arial" panose="020B0604020202020204" pitchFamily="34" charset="0"/>
              </a:rPr>
              <a:t>12</a:t>
            </a:r>
            <a:r>
              <a:rPr lang="en-GB" altLang="fr-FR" b="1" i="1" dirty="0">
                <a:solidFill>
                  <a:srgbClr val="0000FF"/>
                </a:solidFill>
                <a:latin typeface="Calibri"/>
                <a:cs typeface="Arial" panose="020B0604020202020204" pitchFamily="34" charset="0"/>
              </a:rPr>
              <a:t> When Moses’ hands grew tired, they took a stone and put it under him and he sat on it.  Aaron and Hur held his hands up—one on one side, one on the other—so that his hands remained steady till sunset.  </a:t>
            </a:r>
            <a:r>
              <a:rPr lang="en-GB" altLang="fr-FR" b="1" i="1" baseline="30000" dirty="0">
                <a:solidFill>
                  <a:srgbClr val="0000FF"/>
                </a:solidFill>
                <a:latin typeface="Calibri"/>
                <a:cs typeface="Arial" panose="020B0604020202020204" pitchFamily="34" charset="0"/>
              </a:rPr>
              <a:t>13</a:t>
            </a:r>
            <a:r>
              <a:rPr lang="en-GB" altLang="fr-FR" b="1" i="1" dirty="0">
                <a:solidFill>
                  <a:srgbClr val="0000FF"/>
                </a:solidFill>
                <a:latin typeface="Calibri"/>
                <a:cs typeface="Arial" panose="020B0604020202020204" pitchFamily="34" charset="0"/>
              </a:rPr>
              <a:t> So Joshua overcame the </a:t>
            </a:r>
            <a:r>
              <a:rPr lang="en-GB" altLang="fr-FR" b="1" i="1" dirty="0">
                <a:solidFill>
                  <a:srgbClr val="FF0000"/>
                </a:solidFill>
                <a:latin typeface="Calibri"/>
                <a:cs typeface="Arial" panose="020B0604020202020204" pitchFamily="34" charset="0"/>
              </a:rPr>
              <a:t>Amalekite</a:t>
            </a:r>
            <a:r>
              <a:rPr lang="en-GB" altLang="fr-FR" b="1" i="1" dirty="0">
                <a:solidFill>
                  <a:srgbClr val="0000FF"/>
                </a:solidFill>
                <a:latin typeface="Calibri"/>
                <a:cs typeface="Arial" panose="020B0604020202020204" pitchFamily="34" charset="0"/>
              </a:rPr>
              <a:t> army with the sword.  </a:t>
            </a:r>
          </a:p>
          <a:p>
            <a:pPr marL="0" indent="0">
              <a:buNone/>
            </a:pPr>
            <a:r>
              <a:rPr lang="en-GB" altLang="fr-FR" b="1" i="1" baseline="30000" dirty="0">
                <a:solidFill>
                  <a:srgbClr val="0000FF"/>
                </a:solidFill>
                <a:latin typeface="Calibri"/>
                <a:cs typeface="Arial" panose="020B0604020202020204" pitchFamily="34" charset="0"/>
              </a:rPr>
              <a:t>14</a:t>
            </a:r>
            <a:r>
              <a:rPr lang="en-GB" altLang="fr-FR" b="1" i="1" dirty="0">
                <a:solidFill>
                  <a:srgbClr val="0000FF"/>
                </a:solidFill>
                <a:latin typeface="Calibri"/>
                <a:cs typeface="Arial" panose="020B0604020202020204" pitchFamily="34" charset="0"/>
              </a:rPr>
              <a:t> Then the LORD said to Moses, “Write this on a scroll as something to be remembered and make sure that Joshua hears it, because I will completely blot out the name of </a:t>
            </a:r>
            <a:r>
              <a:rPr lang="en-GB" altLang="fr-FR" b="1" i="1" dirty="0">
                <a:solidFill>
                  <a:srgbClr val="FF0000"/>
                </a:solidFill>
                <a:latin typeface="Calibri"/>
                <a:cs typeface="Arial" panose="020B0604020202020204" pitchFamily="34" charset="0"/>
              </a:rPr>
              <a:t>Amalek</a:t>
            </a:r>
            <a:r>
              <a:rPr lang="en-GB" altLang="fr-FR" b="1" i="1" dirty="0">
                <a:solidFill>
                  <a:srgbClr val="0000FF"/>
                </a:solidFill>
                <a:latin typeface="Calibri"/>
                <a:cs typeface="Arial" panose="020B0604020202020204" pitchFamily="34" charset="0"/>
              </a:rPr>
              <a:t> from under heaven.”  </a:t>
            </a:r>
            <a:r>
              <a:rPr lang="en-GB" altLang="fr-FR" b="1" i="1" baseline="30000" dirty="0">
                <a:solidFill>
                  <a:srgbClr val="0000FF"/>
                </a:solidFill>
                <a:latin typeface="Calibri"/>
                <a:cs typeface="Arial" panose="020B0604020202020204" pitchFamily="34" charset="0"/>
              </a:rPr>
              <a:t>15</a:t>
            </a:r>
            <a:r>
              <a:rPr lang="en-GB" altLang="fr-FR" b="1" i="1" dirty="0">
                <a:solidFill>
                  <a:srgbClr val="0000FF"/>
                </a:solidFill>
                <a:latin typeface="Calibri"/>
                <a:cs typeface="Arial" panose="020B0604020202020204" pitchFamily="34" charset="0"/>
              </a:rPr>
              <a:t> Moses built an altar and called it The LORD is my Banner.  </a:t>
            </a:r>
            <a:r>
              <a:rPr lang="en-GB" altLang="fr-FR" b="1" i="1" baseline="30000" dirty="0">
                <a:solidFill>
                  <a:srgbClr val="0000FF"/>
                </a:solidFill>
                <a:latin typeface="Calibri"/>
                <a:cs typeface="Arial" panose="020B0604020202020204" pitchFamily="34" charset="0"/>
              </a:rPr>
              <a:t>16</a:t>
            </a:r>
            <a:r>
              <a:rPr lang="en-GB" altLang="fr-FR" b="1" i="1" dirty="0">
                <a:solidFill>
                  <a:srgbClr val="0000FF"/>
                </a:solidFill>
                <a:latin typeface="Calibri"/>
                <a:cs typeface="Arial" panose="020B0604020202020204" pitchFamily="34" charset="0"/>
              </a:rPr>
              <a:t> He said, “Because hands were lifted up against the throne of the LORD, the LORD will be at war against the </a:t>
            </a:r>
            <a:r>
              <a:rPr lang="en-GB" altLang="fr-FR" b="1" i="1" dirty="0">
                <a:solidFill>
                  <a:srgbClr val="FF0000"/>
                </a:solidFill>
                <a:latin typeface="Calibri"/>
                <a:cs typeface="Arial" panose="020B0604020202020204" pitchFamily="34" charset="0"/>
              </a:rPr>
              <a:t>Amalekites</a:t>
            </a:r>
            <a:r>
              <a:rPr lang="en-GB" altLang="fr-FR" b="1" i="1" dirty="0">
                <a:solidFill>
                  <a:srgbClr val="0000FF"/>
                </a:solidFill>
                <a:latin typeface="Calibri"/>
                <a:cs typeface="Arial" panose="020B0604020202020204" pitchFamily="34" charset="0"/>
              </a:rPr>
              <a:t> from generation to generation.”</a:t>
            </a:r>
          </a:p>
          <a:p>
            <a:pPr marL="0" lvl="0" indent="0">
              <a:buNone/>
            </a:pPr>
            <a:endParaRPr lang="en-GB" altLang="fr-FR"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290619465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l="-6000" t="-3000" r="-6000" b="-3000"/>
          </a:stretch>
        </a:blipFill>
        <a:effectLst/>
      </p:bgPr>
    </p:bg>
    <p:spTree>
      <p:nvGrpSpPr>
        <p:cNvPr id="1" name="">
          <a:extLst>
            <a:ext uri="{FF2B5EF4-FFF2-40B4-BE49-F238E27FC236}">
              <a16:creationId xmlns:a16="http://schemas.microsoft.com/office/drawing/2014/main" id="{B259D6FE-07A3-0892-BBC5-9A4E87392925}"/>
            </a:ext>
          </a:extLst>
        </p:cNvPr>
        <p:cNvGrpSpPr/>
        <p:nvPr/>
      </p:nvGrpSpPr>
      <p:grpSpPr>
        <a:xfrm>
          <a:off x="0" y="0"/>
          <a:ext cx="0" cy="0"/>
          <a:chOff x="0" y="0"/>
          <a:chExt cx="0" cy="0"/>
        </a:xfrm>
      </p:grpSpPr>
    </p:spTree>
    <p:extLst>
      <p:ext uri="{BB962C8B-B14F-4D97-AF65-F5344CB8AC3E}">
        <p14:creationId xmlns:p14="http://schemas.microsoft.com/office/powerpoint/2010/main" val="214813876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DC12558-1D0E-1E25-831A-014DF10811F7}"/>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ABFCCF53-20EF-8A48-F1C0-BB7CB23BFBBC}"/>
              </a:ext>
            </a:extLst>
          </p:cNvPr>
          <p:cNvSpPr>
            <a:spLocks noGrp="1"/>
          </p:cNvSpPr>
          <p:nvPr>
            <p:ph type="title"/>
          </p:nvPr>
        </p:nvSpPr>
        <p:spPr>
          <a:xfrm>
            <a:off x="452388" y="260648"/>
            <a:ext cx="8229600" cy="720080"/>
          </a:xfrm>
        </p:spPr>
        <p:txBody>
          <a:bodyPr/>
          <a:lstStyle/>
          <a:p>
            <a:pPr algn="ctr"/>
            <a:r>
              <a:rPr lang="en-GB" altLang="fr-FR" b="1" dirty="0">
                <a:solidFill>
                  <a:srgbClr val="0070C0"/>
                </a:solidFill>
              </a:rPr>
              <a:t>Historical Perspective - 2</a:t>
            </a:r>
          </a:p>
        </p:txBody>
      </p:sp>
      <p:sp>
        <p:nvSpPr>
          <p:cNvPr id="3" name="Subtitle 2">
            <a:extLst>
              <a:ext uri="{FF2B5EF4-FFF2-40B4-BE49-F238E27FC236}">
                <a16:creationId xmlns:a16="http://schemas.microsoft.com/office/drawing/2014/main" id="{C337748E-3356-2B1B-02DC-8A30DAA2F8FE}"/>
              </a:ext>
            </a:extLst>
          </p:cNvPr>
          <p:cNvSpPr>
            <a:spLocks noGrp="1"/>
          </p:cNvSpPr>
          <p:nvPr>
            <p:ph idx="1"/>
          </p:nvPr>
        </p:nvSpPr>
        <p:spPr>
          <a:xfrm>
            <a:off x="457200" y="1052737"/>
            <a:ext cx="8229600" cy="5328592"/>
          </a:xfrm>
        </p:spPr>
        <p:txBody>
          <a:bodyPr/>
          <a:lstStyle/>
          <a:p>
            <a:pPr marL="0" indent="0">
              <a:buNone/>
            </a:pPr>
            <a:r>
              <a:rPr lang="en-GB" altLang="fr-FR" sz="2400" b="1" i="1" dirty="0">
                <a:solidFill>
                  <a:srgbClr val="0000FF"/>
                </a:solidFill>
                <a:latin typeface="Calibri"/>
                <a:cs typeface="Arial" panose="020B0604020202020204" pitchFamily="34" charset="0"/>
              </a:rPr>
              <a:t>1 Samuel 15:2-3,7-9 NIV.  This is what the LORD Almighty says: ‘I will punish the </a:t>
            </a:r>
            <a:r>
              <a:rPr lang="en-GB" altLang="fr-FR" sz="2400" b="1" i="1" dirty="0">
                <a:solidFill>
                  <a:srgbClr val="FF0000"/>
                </a:solidFill>
                <a:latin typeface="Calibri"/>
                <a:cs typeface="Arial" panose="020B0604020202020204" pitchFamily="34" charset="0"/>
              </a:rPr>
              <a:t>Amalekites</a:t>
            </a:r>
            <a:r>
              <a:rPr lang="en-GB" altLang="fr-FR" sz="2400" b="1" i="1" dirty="0">
                <a:solidFill>
                  <a:srgbClr val="0000FF"/>
                </a:solidFill>
                <a:latin typeface="Calibri"/>
                <a:cs typeface="Arial" panose="020B0604020202020204" pitchFamily="34" charset="0"/>
              </a:rPr>
              <a:t> for what they did to Israel when they waylaid them as they came up from Egypt.  </a:t>
            </a:r>
            <a:r>
              <a:rPr lang="en-GB" altLang="fr-FR" sz="2400" b="1" i="1" baseline="30000" dirty="0">
                <a:solidFill>
                  <a:srgbClr val="0000FF"/>
                </a:solidFill>
                <a:latin typeface="Calibri"/>
                <a:cs typeface="Arial" panose="020B0604020202020204" pitchFamily="34" charset="0"/>
              </a:rPr>
              <a:t>3</a:t>
            </a:r>
            <a:r>
              <a:rPr lang="en-GB" altLang="fr-FR" sz="2400" b="1" i="1" dirty="0">
                <a:solidFill>
                  <a:srgbClr val="0000FF"/>
                </a:solidFill>
                <a:latin typeface="Calibri"/>
                <a:cs typeface="Arial" panose="020B0604020202020204" pitchFamily="34" charset="0"/>
              </a:rPr>
              <a:t> Now go, attack the </a:t>
            </a:r>
            <a:r>
              <a:rPr lang="en-GB" altLang="fr-FR" sz="2400" b="1" i="1" dirty="0">
                <a:solidFill>
                  <a:srgbClr val="FF0000"/>
                </a:solidFill>
                <a:latin typeface="Calibri"/>
                <a:cs typeface="Arial" panose="020B0604020202020204" pitchFamily="34" charset="0"/>
              </a:rPr>
              <a:t>Amalekites</a:t>
            </a:r>
            <a:r>
              <a:rPr lang="en-GB" altLang="fr-FR" sz="2400" b="1" i="1" dirty="0">
                <a:solidFill>
                  <a:srgbClr val="0000FF"/>
                </a:solidFill>
                <a:latin typeface="Calibri"/>
                <a:cs typeface="Arial" panose="020B0604020202020204" pitchFamily="34" charset="0"/>
              </a:rPr>
              <a:t> and totally destroy all that belongs to them.  Do not spare them; put to death men and women, children and infants, cattle and sheep, camels and donkeys.’ ”…..    </a:t>
            </a:r>
            <a:r>
              <a:rPr lang="en-GB" altLang="fr-FR" sz="2400" b="1" i="1" baseline="30000" dirty="0">
                <a:solidFill>
                  <a:srgbClr val="0000FF"/>
                </a:solidFill>
                <a:latin typeface="Calibri"/>
                <a:cs typeface="Arial" panose="020B0604020202020204" pitchFamily="34" charset="0"/>
              </a:rPr>
              <a:t>7</a:t>
            </a:r>
            <a:r>
              <a:rPr lang="en-GB" altLang="fr-FR" sz="2400" b="1" i="1" dirty="0">
                <a:solidFill>
                  <a:srgbClr val="0000FF"/>
                </a:solidFill>
                <a:latin typeface="Calibri"/>
                <a:cs typeface="Arial" panose="020B0604020202020204" pitchFamily="34" charset="0"/>
              </a:rPr>
              <a:t> Then Saul attacked the </a:t>
            </a:r>
            <a:r>
              <a:rPr lang="en-GB" altLang="fr-FR" sz="2400" b="1" i="1" dirty="0">
                <a:solidFill>
                  <a:srgbClr val="FF0000"/>
                </a:solidFill>
                <a:latin typeface="Calibri"/>
                <a:cs typeface="Arial" panose="020B0604020202020204" pitchFamily="34" charset="0"/>
              </a:rPr>
              <a:t>Amalekites</a:t>
            </a:r>
            <a:r>
              <a:rPr lang="en-GB" altLang="fr-FR" sz="2400" b="1" i="1" dirty="0">
                <a:solidFill>
                  <a:srgbClr val="0000FF"/>
                </a:solidFill>
                <a:latin typeface="Calibri"/>
                <a:cs typeface="Arial" panose="020B0604020202020204" pitchFamily="34" charset="0"/>
              </a:rPr>
              <a:t> all the way from Havilah to Shur, near the eastern border of Egypt.  </a:t>
            </a:r>
            <a:r>
              <a:rPr lang="en-GB" altLang="fr-FR" sz="2400" b="1" i="1" baseline="30000" dirty="0">
                <a:solidFill>
                  <a:srgbClr val="0000FF"/>
                </a:solidFill>
                <a:latin typeface="Calibri"/>
                <a:cs typeface="Arial" panose="020B0604020202020204" pitchFamily="34" charset="0"/>
              </a:rPr>
              <a:t>8</a:t>
            </a:r>
            <a:r>
              <a:rPr lang="en-GB" altLang="fr-FR" sz="2400" b="1" i="1" dirty="0">
                <a:solidFill>
                  <a:srgbClr val="0000FF"/>
                </a:solidFill>
                <a:latin typeface="Calibri"/>
                <a:cs typeface="Arial" panose="020B0604020202020204" pitchFamily="34" charset="0"/>
              </a:rPr>
              <a:t> He took </a:t>
            </a:r>
            <a:r>
              <a:rPr lang="en-GB" altLang="fr-FR" sz="2400" b="1" i="1" dirty="0">
                <a:solidFill>
                  <a:srgbClr val="FF0000"/>
                </a:solidFill>
                <a:latin typeface="Calibri"/>
                <a:cs typeface="Arial" panose="020B0604020202020204" pitchFamily="34" charset="0"/>
              </a:rPr>
              <a:t>Agag king of the Amalekites </a:t>
            </a:r>
            <a:r>
              <a:rPr lang="en-GB" altLang="fr-FR" sz="2400" b="1" i="1" dirty="0">
                <a:solidFill>
                  <a:srgbClr val="0000FF"/>
                </a:solidFill>
                <a:latin typeface="Calibri"/>
                <a:cs typeface="Arial" panose="020B0604020202020204" pitchFamily="34" charset="0"/>
              </a:rPr>
              <a:t>alive, and all his people he totally destroyed with the sword.  </a:t>
            </a:r>
            <a:r>
              <a:rPr lang="en-GB" altLang="fr-FR" sz="2400" b="1" i="1" baseline="30000" dirty="0">
                <a:solidFill>
                  <a:srgbClr val="0000FF"/>
                </a:solidFill>
                <a:latin typeface="Calibri"/>
                <a:cs typeface="Arial" panose="020B0604020202020204" pitchFamily="34" charset="0"/>
              </a:rPr>
              <a:t>9</a:t>
            </a:r>
            <a:r>
              <a:rPr lang="en-GB" altLang="fr-FR" sz="2400" b="1" i="1" dirty="0">
                <a:solidFill>
                  <a:srgbClr val="0000FF"/>
                </a:solidFill>
                <a:latin typeface="Calibri"/>
                <a:cs typeface="Arial" panose="020B0604020202020204" pitchFamily="34" charset="0"/>
              </a:rPr>
              <a:t> But Saul and the army spared </a:t>
            </a:r>
            <a:r>
              <a:rPr lang="en-GB" altLang="fr-FR" sz="2400" b="1" i="1" dirty="0">
                <a:solidFill>
                  <a:srgbClr val="FF0000"/>
                </a:solidFill>
                <a:latin typeface="Calibri"/>
                <a:cs typeface="Arial" panose="020B0604020202020204" pitchFamily="34" charset="0"/>
              </a:rPr>
              <a:t>Agag</a:t>
            </a:r>
            <a:r>
              <a:rPr lang="en-GB" altLang="fr-FR" sz="2400" b="1" i="1" dirty="0">
                <a:solidFill>
                  <a:srgbClr val="0000FF"/>
                </a:solidFill>
                <a:latin typeface="Calibri"/>
                <a:cs typeface="Arial" panose="020B0604020202020204" pitchFamily="34" charset="0"/>
              </a:rPr>
              <a:t> and the best of the sheep and cattle, the fat calves and lambs—everything that was good.  These they were unwilling to destroy completely, but everything that was despised and weak they totally destroyed.</a:t>
            </a:r>
            <a:endParaRPr lang="en-GB" altLang="fr-FR" sz="24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203707916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8E2AB4E-72F7-C785-F21D-20023C075C79}"/>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F2492614-952E-8A2F-D17B-449A2BC22995}"/>
              </a:ext>
            </a:extLst>
          </p:cNvPr>
          <p:cNvSpPr>
            <a:spLocks noGrp="1"/>
          </p:cNvSpPr>
          <p:nvPr>
            <p:ph type="title"/>
          </p:nvPr>
        </p:nvSpPr>
        <p:spPr>
          <a:xfrm>
            <a:off x="452388" y="260648"/>
            <a:ext cx="8229600" cy="720080"/>
          </a:xfrm>
        </p:spPr>
        <p:txBody>
          <a:bodyPr/>
          <a:lstStyle/>
          <a:p>
            <a:pPr algn="ctr"/>
            <a:r>
              <a:rPr lang="en-GB" altLang="fr-FR" b="1" dirty="0">
                <a:solidFill>
                  <a:srgbClr val="0070C0"/>
                </a:solidFill>
              </a:rPr>
              <a:t>Historical Perspective - 3</a:t>
            </a:r>
          </a:p>
        </p:txBody>
      </p:sp>
      <p:sp>
        <p:nvSpPr>
          <p:cNvPr id="3" name="Subtitle 2">
            <a:extLst>
              <a:ext uri="{FF2B5EF4-FFF2-40B4-BE49-F238E27FC236}">
                <a16:creationId xmlns:a16="http://schemas.microsoft.com/office/drawing/2014/main" id="{131AA83B-605D-44AF-5E0D-C24C3FD067D7}"/>
              </a:ext>
            </a:extLst>
          </p:cNvPr>
          <p:cNvSpPr>
            <a:spLocks noGrp="1"/>
          </p:cNvSpPr>
          <p:nvPr>
            <p:ph idx="1"/>
          </p:nvPr>
        </p:nvSpPr>
        <p:spPr>
          <a:xfrm>
            <a:off x="457200" y="1196751"/>
            <a:ext cx="8229600" cy="5400601"/>
          </a:xfrm>
        </p:spPr>
        <p:txBody>
          <a:bodyPr/>
          <a:lstStyle/>
          <a:p>
            <a:r>
              <a:rPr lang="en-GB" altLang="fr-FR" sz="2400" b="1" dirty="0">
                <a:solidFill>
                  <a:srgbClr val="0000FF"/>
                </a:solidFill>
                <a:latin typeface="Calibri"/>
                <a:cs typeface="Arial" panose="020B0604020202020204" pitchFamily="34" charset="0"/>
              </a:rPr>
              <a:t>Much later on, in the days of the Persian empire, many of the Jews were still in exile.  </a:t>
            </a:r>
          </a:p>
          <a:p>
            <a:r>
              <a:rPr lang="en-GB" altLang="fr-FR" sz="2400" b="1" dirty="0">
                <a:solidFill>
                  <a:srgbClr val="0000FF"/>
                </a:solidFill>
                <a:latin typeface="Calibri"/>
                <a:cs typeface="Arial" panose="020B0604020202020204" pitchFamily="34" charset="0"/>
              </a:rPr>
              <a:t>Esther was Jewish and was a Queen: married to King Xerxes</a:t>
            </a:r>
          </a:p>
          <a:p>
            <a:r>
              <a:rPr lang="en-GB" altLang="fr-FR" sz="2400" b="1" i="1" dirty="0">
                <a:solidFill>
                  <a:srgbClr val="0000FF"/>
                </a:solidFill>
                <a:latin typeface="Calibri"/>
                <a:cs typeface="Arial" panose="020B0604020202020204" pitchFamily="34" charset="0"/>
              </a:rPr>
              <a:t>Esther 9:24-25 NIV.  For Haman son of Hammedatha, the </a:t>
            </a:r>
            <a:r>
              <a:rPr lang="en-GB" altLang="fr-FR" sz="2400" b="1" i="1" dirty="0">
                <a:solidFill>
                  <a:srgbClr val="FF0000"/>
                </a:solidFill>
                <a:latin typeface="Calibri"/>
                <a:cs typeface="Arial" panose="020B0604020202020204" pitchFamily="34" charset="0"/>
              </a:rPr>
              <a:t>Agagite</a:t>
            </a:r>
            <a:r>
              <a:rPr lang="en-GB" altLang="fr-FR" sz="2400" b="1" i="1" dirty="0">
                <a:solidFill>
                  <a:srgbClr val="0000FF"/>
                </a:solidFill>
                <a:latin typeface="Calibri"/>
                <a:cs typeface="Arial" panose="020B0604020202020204" pitchFamily="34" charset="0"/>
              </a:rPr>
              <a:t>, the enemy of all the Jews, had plotted against the Jews to destroy them and had cast the pur (that is, the lot) for their ruin and destruction.  </a:t>
            </a:r>
            <a:r>
              <a:rPr lang="en-GB" altLang="fr-FR" sz="2400" b="1" i="1" baseline="30000" dirty="0">
                <a:solidFill>
                  <a:srgbClr val="0000FF"/>
                </a:solidFill>
                <a:latin typeface="Calibri"/>
                <a:cs typeface="Arial" panose="020B0604020202020204" pitchFamily="34" charset="0"/>
              </a:rPr>
              <a:t>25</a:t>
            </a:r>
            <a:r>
              <a:rPr lang="en-GB" altLang="fr-FR" sz="2400" b="1" i="1" dirty="0">
                <a:solidFill>
                  <a:srgbClr val="0000FF"/>
                </a:solidFill>
                <a:latin typeface="Calibri"/>
                <a:cs typeface="Arial" panose="020B0604020202020204" pitchFamily="34" charset="0"/>
              </a:rPr>
              <a:t> But when the plot came to the king’s attention, he issued written orders that the evil scheme Haman had devised against the Jews should come back onto his own head, and that he and his sons should be impaled on poles.</a:t>
            </a:r>
            <a:endParaRPr lang="en-GB" altLang="fr-FR" sz="2400" b="1" dirty="0">
              <a:solidFill>
                <a:srgbClr val="0000FF"/>
              </a:solidFill>
              <a:latin typeface="Calibri"/>
              <a:cs typeface="Arial" panose="020B0604020202020204" pitchFamily="34" charset="0"/>
            </a:endParaRPr>
          </a:p>
          <a:p>
            <a:r>
              <a:rPr lang="en-GB" altLang="fr-FR" sz="2400" b="1" dirty="0">
                <a:solidFill>
                  <a:srgbClr val="0000FF"/>
                </a:solidFill>
                <a:latin typeface="Calibri"/>
                <a:cs typeface="Arial" panose="020B0604020202020204" pitchFamily="34" charset="0"/>
              </a:rPr>
              <a:t>Haman was a descendant of </a:t>
            </a:r>
            <a:r>
              <a:rPr lang="en-GB" altLang="fr-FR" sz="2400" b="1" dirty="0">
                <a:solidFill>
                  <a:srgbClr val="FF0000"/>
                </a:solidFill>
                <a:latin typeface="Calibri"/>
                <a:cs typeface="Arial" panose="020B0604020202020204" pitchFamily="34" charset="0"/>
              </a:rPr>
              <a:t>King Agag </a:t>
            </a:r>
            <a:r>
              <a:rPr lang="en-GB" altLang="fr-FR" sz="2400" b="1" dirty="0">
                <a:solidFill>
                  <a:srgbClr val="0000FF"/>
                </a:solidFill>
                <a:latin typeface="Calibri"/>
                <a:cs typeface="Arial" panose="020B0604020202020204" pitchFamily="34" charset="0"/>
              </a:rPr>
              <a:t>of the </a:t>
            </a:r>
            <a:r>
              <a:rPr lang="en-GB" altLang="fr-FR" sz="2400" b="1" dirty="0">
                <a:solidFill>
                  <a:srgbClr val="FF0000"/>
                </a:solidFill>
                <a:latin typeface="Calibri"/>
                <a:cs typeface="Arial" panose="020B0604020202020204" pitchFamily="34" charset="0"/>
              </a:rPr>
              <a:t>Amalekites</a:t>
            </a:r>
            <a:r>
              <a:rPr lang="en-GB" altLang="fr-FR" sz="2400" b="1" dirty="0">
                <a:solidFill>
                  <a:srgbClr val="0000FF"/>
                </a:solidFill>
                <a:latin typeface="Calibri"/>
                <a:cs typeface="Arial" panose="020B0604020202020204" pitchFamily="34" charset="0"/>
              </a:rPr>
              <a:t>.  He was only a threat to these Jews </a:t>
            </a:r>
            <a:r>
              <a:rPr lang="en-GB" altLang="fr-FR" sz="2400" b="1" i="1" dirty="0">
                <a:solidFill>
                  <a:srgbClr val="0000FF"/>
                </a:solidFill>
                <a:latin typeface="Calibri"/>
                <a:cs typeface="Arial" panose="020B0604020202020204" pitchFamily="34" charset="0"/>
              </a:rPr>
              <a:t>because</a:t>
            </a:r>
            <a:r>
              <a:rPr lang="en-GB" altLang="fr-FR" sz="2400" b="1" dirty="0">
                <a:solidFill>
                  <a:srgbClr val="0000FF"/>
                </a:solidFill>
                <a:latin typeface="Calibri"/>
                <a:cs typeface="Arial" panose="020B0604020202020204" pitchFamily="34" charset="0"/>
              </a:rPr>
              <a:t> Israel had </a:t>
            </a:r>
            <a:r>
              <a:rPr lang="en-GB" altLang="fr-FR" sz="2400" b="1" i="1" dirty="0">
                <a:solidFill>
                  <a:srgbClr val="0000FF"/>
                </a:solidFill>
                <a:latin typeface="Calibri"/>
                <a:cs typeface="Arial" panose="020B0604020202020204" pitchFamily="34" charset="0"/>
              </a:rPr>
              <a:t>failed</a:t>
            </a:r>
            <a:r>
              <a:rPr lang="en-GB" altLang="fr-FR" sz="2400" b="1" dirty="0">
                <a:solidFill>
                  <a:srgbClr val="0000FF"/>
                </a:solidFill>
                <a:latin typeface="Calibri"/>
                <a:cs typeface="Arial" panose="020B0604020202020204" pitchFamily="34" charset="0"/>
              </a:rPr>
              <a:t> to destroy the </a:t>
            </a:r>
            <a:r>
              <a:rPr lang="en-GB" altLang="fr-FR" sz="2400" b="1" dirty="0">
                <a:solidFill>
                  <a:srgbClr val="FF0000"/>
                </a:solidFill>
                <a:latin typeface="Calibri"/>
                <a:cs typeface="Arial" panose="020B0604020202020204" pitchFamily="34" charset="0"/>
              </a:rPr>
              <a:t>Amalekites</a:t>
            </a:r>
            <a:r>
              <a:rPr lang="en-GB" altLang="fr-FR" sz="2400" b="1" dirty="0">
                <a:solidFill>
                  <a:srgbClr val="0000FF"/>
                </a:solidFill>
                <a:latin typeface="Calibri"/>
                <a:cs typeface="Arial" panose="020B0604020202020204" pitchFamily="34" charset="0"/>
              </a:rPr>
              <a:t> hundreds of years previously!</a:t>
            </a:r>
            <a:endParaRPr lang="en-GB" altLang="fr-FR" sz="24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56307000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6FCF4A4-9E48-308C-B10A-95B89ACCDFCE}"/>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AABC0C6C-9477-3B9F-6FAC-B2A915594192}"/>
              </a:ext>
            </a:extLst>
          </p:cNvPr>
          <p:cNvSpPr>
            <a:spLocks noGrp="1"/>
          </p:cNvSpPr>
          <p:nvPr>
            <p:ph type="title"/>
          </p:nvPr>
        </p:nvSpPr>
        <p:spPr>
          <a:xfrm>
            <a:off x="457200" y="260648"/>
            <a:ext cx="8229600" cy="648071"/>
          </a:xfrm>
        </p:spPr>
        <p:txBody>
          <a:bodyPr/>
          <a:lstStyle/>
          <a:p>
            <a:pPr algn="ctr"/>
            <a:r>
              <a:rPr lang="en-GB" altLang="fr-FR" sz="4000" b="1" dirty="0">
                <a:solidFill>
                  <a:srgbClr val="0070C0"/>
                </a:solidFill>
              </a:rPr>
              <a:t>A Prophetic Word Given To TCF - </a:t>
            </a:r>
            <a:r>
              <a:rPr lang="en-GB" altLang="fr-FR" sz="4000" b="1" i="1" dirty="0">
                <a:solidFill>
                  <a:srgbClr val="0070C0"/>
                </a:solidFill>
              </a:rPr>
              <a:t>again</a:t>
            </a:r>
            <a:endParaRPr lang="en-GB" altLang="fr-FR" sz="4000" b="1" dirty="0">
              <a:solidFill>
                <a:srgbClr val="0070C0"/>
              </a:solidFill>
            </a:endParaRPr>
          </a:p>
        </p:txBody>
      </p:sp>
      <p:sp>
        <p:nvSpPr>
          <p:cNvPr id="3" name="Subtitle 2">
            <a:extLst>
              <a:ext uri="{FF2B5EF4-FFF2-40B4-BE49-F238E27FC236}">
                <a16:creationId xmlns:a16="http://schemas.microsoft.com/office/drawing/2014/main" id="{398E7B9A-F194-DED6-7583-D52A18F7A714}"/>
              </a:ext>
            </a:extLst>
          </p:cNvPr>
          <p:cNvSpPr>
            <a:spLocks noGrp="1"/>
          </p:cNvSpPr>
          <p:nvPr>
            <p:ph idx="1"/>
          </p:nvPr>
        </p:nvSpPr>
        <p:spPr>
          <a:xfrm>
            <a:off x="457200" y="1124743"/>
            <a:ext cx="8229600" cy="5400601"/>
          </a:xfrm>
        </p:spPr>
        <p:txBody>
          <a:bodyPr/>
          <a:lstStyle/>
          <a:p>
            <a:pPr marL="0" indent="0">
              <a:buNone/>
            </a:pPr>
            <a:r>
              <a:rPr lang="en-GB" altLang="fr-FR" sz="2800" b="1" i="1" dirty="0">
                <a:solidFill>
                  <a:srgbClr val="0000FF"/>
                </a:solidFill>
                <a:latin typeface="+mj-lt"/>
                <a:cs typeface="Arial" panose="020B0604020202020204" pitchFamily="34" charset="0"/>
              </a:rPr>
              <a:t>Deuteronomy 25:17-19 NIV</a:t>
            </a:r>
          </a:p>
          <a:p>
            <a:pPr marL="0" indent="0">
              <a:buNone/>
            </a:pPr>
            <a:r>
              <a:rPr lang="en-GB" altLang="fr-FR" sz="2800" b="1" i="1" dirty="0">
                <a:solidFill>
                  <a:srgbClr val="0000FF"/>
                </a:solidFill>
                <a:latin typeface="+mj-lt"/>
                <a:cs typeface="Arial" panose="020B0604020202020204" pitchFamily="34" charset="0"/>
              </a:rPr>
              <a:t>Remember what the </a:t>
            </a:r>
            <a:r>
              <a:rPr lang="en-GB" altLang="fr-FR" sz="2800" b="1" i="1" dirty="0">
                <a:solidFill>
                  <a:srgbClr val="FF0000"/>
                </a:solidFill>
                <a:latin typeface="+mj-lt"/>
                <a:cs typeface="Arial" panose="020B0604020202020204" pitchFamily="34" charset="0"/>
              </a:rPr>
              <a:t>Amalekites </a:t>
            </a:r>
            <a:r>
              <a:rPr lang="en-GB" altLang="fr-FR" sz="2800" b="1" i="1" dirty="0">
                <a:solidFill>
                  <a:srgbClr val="0000FF"/>
                </a:solidFill>
                <a:latin typeface="+mj-lt"/>
                <a:cs typeface="Arial" panose="020B0604020202020204" pitchFamily="34" charset="0"/>
              </a:rPr>
              <a:t>did to you along the way when you came out of Egypt.  </a:t>
            </a:r>
            <a:r>
              <a:rPr lang="en-GB" altLang="fr-FR" sz="2800" b="1" i="1" baseline="30000" dirty="0">
                <a:solidFill>
                  <a:srgbClr val="0000FF"/>
                </a:solidFill>
                <a:latin typeface="+mj-lt"/>
                <a:cs typeface="Arial" panose="020B0604020202020204" pitchFamily="34" charset="0"/>
              </a:rPr>
              <a:t>18</a:t>
            </a:r>
            <a:r>
              <a:rPr lang="en-GB" altLang="fr-FR" sz="2800" b="1" i="1" dirty="0">
                <a:solidFill>
                  <a:srgbClr val="0000FF"/>
                </a:solidFill>
                <a:latin typeface="+mj-lt"/>
                <a:cs typeface="Arial" panose="020B0604020202020204" pitchFamily="34" charset="0"/>
              </a:rPr>
              <a:t> When you were weary and worn out, they met you on your journey and attacked all who were lagging behind; they had no fear of God.  </a:t>
            </a:r>
            <a:r>
              <a:rPr lang="en-GB" altLang="fr-FR" sz="2800" b="1" i="1" baseline="30000" dirty="0">
                <a:solidFill>
                  <a:srgbClr val="0000FF"/>
                </a:solidFill>
                <a:latin typeface="+mj-lt"/>
                <a:cs typeface="Arial" panose="020B0604020202020204" pitchFamily="34" charset="0"/>
              </a:rPr>
              <a:t>19</a:t>
            </a:r>
            <a:r>
              <a:rPr lang="en-GB" altLang="fr-FR" sz="2800" b="1" i="1" dirty="0">
                <a:solidFill>
                  <a:srgbClr val="0000FF"/>
                </a:solidFill>
                <a:latin typeface="+mj-lt"/>
                <a:cs typeface="Arial" panose="020B0604020202020204" pitchFamily="34" charset="0"/>
              </a:rPr>
              <a:t> When the LORD your God gives you rest from all the enemies around you in the land he is giving you to possess as an inheritance, you shall </a:t>
            </a:r>
            <a:r>
              <a:rPr lang="en-GB" altLang="fr-FR" sz="2800" b="1" i="1" dirty="0">
                <a:solidFill>
                  <a:srgbClr val="FF0000"/>
                </a:solidFill>
                <a:latin typeface="+mj-lt"/>
                <a:cs typeface="Arial" panose="020B0604020202020204" pitchFamily="34" charset="0"/>
              </a:rPr>
              <a:t>blot out the name of Amalek</a:t>
            </a:r>
            <a:r>
              <a:rPr lang="en-GB" altLang="fr-FR" sz="2800" b="1" i="1" dirty="0">
                <a:solidFill>
                  <a:srgbClr val="0000FF"/>
                </a:solidFill>
                <a:latin typeface="+mj-lt"/>
                <a:cs typeface="Arial" panose="020B0604020202020204" pitchFamily="34" charset="0"/>
              </a:rPr>
              <a:t> from under heaven. Do not forget!</a:t>
            </a:r>
          </a:p>
          <a:p>
            <a:pPr marL="0" indent="0">
              <a:buNone/>
            </a:pPr>
            <a:endParaRPr lang="en-GB" altLang="fr-FR" sz="2800" b="1" i="1" dirty="0">
              <a:solidFill>
                <a:srgbClr val="0000FF"/>
              </a:solidFill>
              <a:latin typeface="+mj-lt"/>
              <a:cs typeface="Arial" panose="020B0604020202020204" pitchFamily="34" charset="0"/>
            </a:endParaRPr>
          </a:p>
          <a:p>
            <a:pPr marL="0" indent="0" algn="ctr">
              <a:buNone/>
            </a:pPr>
            <a:r>
              <a:rPr lang="en-GB" altLang="fr-FR" sz="2800" dirty="0">
                <a:solidFill>
                  <a:srgbClr val="0000FF"/>
                </a:solidFill>
                <a:latin typeface="+mj-lt"/>
                <a:cs typeface="Arial" panose="020B0604020202020204" pitchFamily="34" charset="0"/>
              </a:rPr>
              <a:t>(Prophecy given in June 2017 by Mark Birch-Machin)</a:t>
            </a:r>
          </a:p>
        </p:txBody>
      </p:sp>
    </p:spTree>
    <p:extLst>
      <p:ext uri="{BB962C8B-B14F-4D97-AF65-F5344CB8AC3E}">
        <p14:creationId xmlns:p14="http://schemas.microsoft.com/office/powerpoint/2010/main" val="264899331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3348</TotalTime>
  <Words>4500</Words>
  <Application>Microsoft Office PowerPoint</Application>
  <PresentationFormat>On-screen Show (4:3)</PresentationFormat>
  <Paragraphs>198</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Constantia</vt:lpstr>
      <vt:lpstr>Wingdings 2</vt:lpstr>
      <vt:lpstr>Flow</vt:lpstr>
      <vt:lpstr>PowerPoint Presentation</vt:lpstr>
      <vt:lpstr>“Watch Out For The Amalekites!”</vt:lpstr>
      <vt:lpstr>A Prophetic Word Given To TCF</vt:lpstr>
      <vt:lpstr>Historical Perspective – 1a</vt:lpstr>
      <vt:lpstr>Historical Perspective – 1b</vt:lpstr>
      <vt:lpstr>PowerPoint Presentation</vt:lpstr>
      <vt:lpstr>Historical Perspective - 2</vt:lpstr>
      <vt:lpstr>Historical Perspective - 3</vt:lpstr>
      <vt:lpstr>A Prophetic Word Given To TCF - again</vt:lpstr>
      <vt:lpstr>What Does It Mean?</vt:lpstr>
      <vt:lpstr>PowerPoint Presentation</vt:lpstr>
      <vt:lpstr>The Enemy’s Tactics…</vt:lpstr>
      <vt:lpstr>Dividing and Ruling</vt:lpstr>
      <vt:lpstr>Discouragement</vt:lpstr>
      <vt:lpstr>Disabling</vt:lpstr>
      <vt:lpstr>Disinformation</vt:lpstr>
      <vt:lpstr>Demonisation</vt:lpstr>
      <vt:lpstr>Our Weapons and Armour - 1</vt:lpstr>
      <vt:lpstr>Our Weapons and Armour - 2</vt:lpstr>
      <vt:lpstr>Our Weapons and Armour - 3</vt:lpstr>
      <vt:lpstr>Our Weapons and Armour - 4</vt:lpstr>
      <vt:lpstr>Executive Summary</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Acreman</dc:creator>
  <cp:lastModifiedBy>Andy Acreman</cp:lastModifiedBy>
  <cp:revision>175</cp:revision>
  <dcterms:created xsi:type="dcterms:W3CDTF">2008-01-19T18:08:25Z</dcterms:created>
  <dcterms:modified xsi:type="dcterms:W3CDTF">2026-02-07T23:02:41Z</dcterms:modified>
</cp:coreProperties>
</file>